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55" r:id="rId5"/>
    <p:sldMasterId id="2147483661" r:id="rId6"/>
    <p:sldMasterId id="2147483667" r:id="rId7"/>
  </p:sldMasterIdLst>
  <p:notesMasterIdLst>
    <p:notesMasterId r:id="rId32"/>
  </p:notesMasterIdLst>
  <p:handoutMasterIdLst>
    <p:handoutMasterId r:id="rId33"/>
  </p:handoutMasterIdLst>
  <p:sldIdLst>
    <p:sldId id="256" r:id="rId8"/>
    <p:sldId id="257" r:id="rId9"/>
    <p:sldId id="259" r:id="rId10"/>
    <p:sldId id="262" r:id="rId11"/>
    <p:sldId id="258" r:id="rId12"/>
    <p:sldId id="261" r:id="rId13"/>
    <p:sldId id="263" r:id="rId14"/>
    <p:sldId id="264" r:id="rId15"/>
    <p:sldId id="271" r:id="rId16"/>
    <p:sldId id="276" r:id="rId17"/>
    <p:sldId id="277" r:id="rId18"/>
    <p:sldId id="273" r:id="rId19"/>
    <p:sldId id="301" r:id="rId20"/>
    <p:sldId id="305" r:id="rId21"/>
    <p:sldId id="306" r:id="rId22"/>
    <p:sldId id="308" r:id="rId23"/>
    <p:sldId id="270" r:id="rId24"/>
    <p:sldId id="272" r:id="rId25"/>
    <p:sldId id="309" r:id="rId26"/>
    <p:sldId id="269" r:id="rId27"/>
    <p:sldId id="275" r:id="rId28"/>
    <p:sldId id="268" r:id="rId29"/>
    <p:sldId id="266" r:id="rId30"/>
    <p:sldId id="267" r:id="rId31"/>
  </p:sldIdLst>
  <p:sldSz cx="9144000" cy="6858000" type="screen4x3"/>
  <p:notesSz cx="6985000" cy="9283700"/>
  <p:defaultTextStyle>
    <a:defPPr>
      <a:defRPr lang="en-US"/>
    </a:defPPr>
    <a:lvl1pPr algn="l" rtl="0" eaLnBrk="0" fontAlgn="base" hangingPunct="0">
      <a:spcBef>
        <a:spcPct val="0"/>
      </a:spcBef>
      <a:spcAft>
        <a:spcPct val="0"/>
      </a:spcAft>
      <a:defRPr kern="1200">
        <a:solidFill>
          <a:schemeClr val="tx1"/>
        </a:solidFill>
        <a:latin typeface="HelveticaNeueLT Std"/>
        <a:ea typeface="+mn-ea"/>
        <a:cs typeface="+mn-cs"/>
      </a:defRPr>
    </a:lvl1pPr>
    <a:lvl2pPr marL="457200" algn="l" rtl="0" eaLnBrk="0" fontAlgn="base" hangingPunct="0">
      <a:spcBef>
        <a:spcPct val="0"/>
      </a:spcBef>
      <a:spcAft>
        <a:spcPct val="0"/>
      </a:spcAft>
      <a:defRPr kern="1200">
        <a:solidFill>
          <a:schemeClr val="tx1"/>
        </a:solidFill>
        <a:latin typeface="HelveticaNeueLT Std"/>
        <a:ea typeface="+mn-ea"/>
        <a:cs typeface="+mn-cs"/>
      </a:defRPr>
    </a:lvl2pPr>
    <a:lvl3pPr marL="914400" algn="l" rtl="0" eaLnBrk="0" fontAlgn="base" hangingPunct="0">
      <a:spcBef>
        <a:spcPct val="0"/>
      </a:spcBef>
      <a:spcAft>
        <a:spcPct val="0"/>
      </a:spcAft>
      <a:defRPr kern="1200">
        <a:solidFill>
          <a:schemeClr val="tx1"/>
        </a:solidFill>
        <a:latin typeface="HelveticaNeueLT Std"/>
        <a:ea typeface="+mn-ea"/>
        <a:cs typeface="+mn-cs"/>
      </a:defRPr>
    </a:lvl3pPr>
    <a:lvl4pPr marL="1371600" algn="l" rtl="0" eaLnBrk="0" fontAlgn="base" hangingPunct="0">
      <a:spcBef>
        <a:spcPct val="0"/>
      </a:spcBef>
      <a:spcAft>
        <a:spcPct val="0"/>
      </a:spcAft>
      <a:defRPr kern="1200">
        <a:solidFill>
          <a:schemeClr val="tx1"/>
        </a:solidFill>
        <a:latin typeface="HelveticaNeueLT Std"/>
        <a:ea typeface="+mn-ea"/>
        <a:cs typeface="+mn-cs"/>
      </a:defRPr>
    </a:lvl4pPr>
    <a:lvl5pPr marL="1828800" algn="l" rtl="0" eaLnBrk="0" fontAlgn="base" hangingPunct="0">
      <a:spcBef>
        <a:spcPct val="0"/>
      </a:spcBef>
      <a:spcAft>
        <a:spcPct val="0"/>
      </a:spcAft>
      <a:defRPr kern="1200">
        <a:solidFill>
          <a:schemeClr val="tx1"/>
        </a:solidFill>
        <a:latin typeface="HelveticaNeueLT Std"/>
        <a:ea typeface="+mn-ea"/>
        <a:cs typeface="+mn-cs"/>
      </a:defRPr>
    </a:lvl5pPr>
    <a:lvl6pPr marL="2286000" algn="l" defTabSz="914400" rtl="0" eaLnBrk="1" latinLnBrk="0" hangingPunct="1">
      <a:defRPr kern="1200">
        <a:solidFill>
          <a:schemeClr val="tx1"/>
        </a:solidFill>
        <a:latin typeface="HelveticaNeueLT Std"/>
        <a:ea typeface="+mn-ea"/>
        <a:cs typeface="+mn-cs"/>
      </a:defRPr>
    </a:lvl6pPr>
    <a:lvl7pPr marL="2743200" algn="l" defTabSz="914400" rtl="0" eaLnBrk="1" latinLnBrk="0" hangingPunct="1">
      <a:defRPr kern="1200">
        <a:solidFill>
          <a:schemeClr val="tx1"/>
        </a:solidFill>
        <a:latin typeface="HelveticaNeueLT Std"/>
        <a:ea typeface="+mn-ea"/>
        <a:cs typeface="+mn-cs"/>
      </a:defRPr>
    </a:lvl7pPr>
    <a:lvl8pPr marL="3200400" algn="l" defTabSz="914400" rtl="0" eaLnBrk="1" latinLnBrk="0" hangingPunct="1">
      <a:defRPr kern="1200">
        <a:solidFill>
          <a:schemeClr val="tx1"/>
        </a:solidFill>
        <a:latin typeface="HelveticaNeueLT Std"/>
        <a:ea typeface="+mn-ea"/>
        <a:cs typeface="+mn-cs"/>
      </a:defRPr>
    </a:lvl8pPr>
    <a:lvl9pPr marL="3657600" algn="l" defTabSz="914400" rtl="0" eaLnBrk="1" latinLnBrk="0" hangingPunct="1">
      <a:defRPr kern="1200">
        <a:solidFill>
          <a:schemeClr val="tx1"/>
        </a:solidFill>
        <a:latin typeface="HelveticaNeueLT Std"/>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005F"/>
    <a:srgbClr val="78A02D"/>
    <a:srgbClr val="007882"/>
    <a:srgbClr val="00A6CA"/>
    <a:srgbClr val="00CEE2"/>
    <a:srgbClr val="00B2E2"/>
    <a:srgbClr val="00A7E2"/>
    <a:srgbClr val="00AD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19BFB4-167D-988C-A536-B4BCFDFAF65B}" v="204" dt="2023-11-10T18:25:35.094"/>
    <p1510:client id="{FDF6FFAD-3CA9-C6A0-2847-FB1F14BBAFA4}" v="290" dt="2023-11-10T17:52:06.1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8091" autoAdjust="0"/>
  </p:normalViewPr>
  <p:slideViewPr>
    <p:cSldViewPr>
      <p:cViewPr varScale="1">
        <p:scale>
          <a:sx n="77" d="100"/>
          <a:sy n="77" d="100"/>
        </p:scale>
        <p:origin x="2586" y="96"/>
      </p:cViewPr>
      <p:guideLst>
        <p:guide orient="horz" pos="2160"/>
        <p:guide pos="2880"/>
      </p:guideLst>
    </p:cSldViewPr>
  </p:slideViewPr>
  <p:notesTextViewPr>
    <p:cViewPr>
      <p:scale>
        <a:sx n="1" d="1"/>
        <a:sy n="1" d="1"/>
      </p:scale>
      <p:origin x="0" y="0"/>
    </p:cViewPr>
  </p:notesTextViewPr>
  <p:notesViewPr>
    <p:cSldViewPr>
      <p:cViewPr varScale="1">
        <p:scale>
          <a:sx n="55" d="100"/>
          <a:sy n="55" d="100"/>
        </p:scale>
        <p:origin x="-2630" y="-82"/>
      </p:cViewPr>
      <p:guideLst>
        <p:guide orient="horz" pos="2924"/>
        <p:guide pos="22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Cornell" userId="S::jennifer.cornell@grey.ca::b0b6009d-d312-41de-9d60-d84081324e3f" providerId="AD" clId="Web-{0719BFB4-167D-988C-A536-B4BCFDFAF65B}"/>
    <pc:docChg chg="delSld modSld sldOrd">
      <pc:chgData name="Jennifer Cornell" userId="S::jennifer.cornell@grey.ca::b0b6009d-d312-41de-9d60-d84081324e3f" providerId="AD" clId="Web-{0719BFB4-167D-988C-A536-B4BCFDFAF65B}" dt="2023-11-10T18:25:33.406" v="202"/>
      <pc:docMkLst>
        <pc:docMk/>
      </pc:docMkLst>
      <pc:sldChg chg="modSp">
        <pc:chgData name="Jennifer Cornell" userId="S::jennifer.cornell@grey.ca::b0b6009d-d312-41de-9d60-d84081324e3f" providerId="AD" clId="Web-{0719BFB4-167D-988C-A536-B4BCFDFAF65B}" dt="2023-11-10T18:22:38.576" v="200" actId="20577"/>
        <pc:sldMkLst>
          <pc:docMk/>
          <pc:sldMk cId="0" sldId="266"/>
        </pc:sldMkLst>
        <pc:spChg chg="mod">
          <ac:chgData name="Jennifer Cornell" userId="S::jennifer.cornell@grey.ca::b0b6009d-d312-41de-9d60-d84081324e3f" providerId="AD" clId="Web-{0719BFB4-167D-988C-A536-B4BCFDFAF65B}" dt="2023-11-10T18:22:38.576" v="200" actId="20577"/>
          <ac:spMkLst>
            <pc:docMk/>
            <pc:sldMk cId="0" sldId="266"/>
            <ac:spMk id="44037" creationId="{B291EAC0-3D32-270D-C847-CB6308F8AA87}"/>
          </ac:spMkLst>
        </pc:spChg>
      </pc:sldChg>
      <pc:sldChg chg="addSp delSp modSp modNotes">
        <pc:chgData name="Jennifer Cornell" userId="S::jennifer.cornell@grey.ca::b0b6009d-d312-41de-9d60-d84081324e3f" providerId="AD" clId="Web-{0719BFB4-167D-988C-A536-B4BCFDFAF65B}" dt="2023-11-10T18:22:17.842" v="196" actId="1076"/>
        <pc:sldMkLst>
          <pc:docMk/>
          <pc:sldMk cId="0" sldId="268"/>
        </pc:sldMkLst>
        <pc:spChg chg="mod">
          <ac:chgData name="Jennifer Cornell" userId="S::jennifer.cornell@grey.ca::b0b6009d-d312-41de-9d60-d84081324e3f" providerId="AD" clId="Web-{0719BFB4-167D-988C-A536-B4BCFDFAF65B}" dt="2023-11-10T18:22:17.842" v="196" actId="1076"/>
          <ac:spMkLst>
            <pc:docMk/>
            <pc:sldMk cId="0" sldId="268"/>
            <ac:spMk id="2" creationId="{6B61E2F8-C8D7-5E09-B553-2B7DF5C3BE65}"/>
          </ac:spMkLst>
        </pc:spChg>
        <pc:spChg chg="mod">
          <ac:chgData name="Jennifer Cornell" userId="S::jennifer.cornell@grey.ca::b0b6009d-d312-41de-9d60-d84081324e3f" providerId="AD" clId="Web-{0719BFB4-167D-988C-A536-B4BCFDFAF65B}" dt="2023-11-10T18:14:15.649" v="170" actId="20577"/>
          <ac:spMkLst>
            <pc:docMk/>
            <pc:sldMk cId="0" sldId="268"/>
            <ac:spMk id="3" creationId="{E7C8A864-32F6-D9FF-EA43-A3025E458F7C}"/>
          </ac:spMkLst>
        </pc:spChg>
        <pc:spChg chg="del">
          <ac:chgData name="Jennifer Cornell" userId="S::jennifer.cornell@grey.ca::b0b6009d-d312-41de-9d60-d84081324e3f" providerId="AD" clId="Web-{0719BFB4-167D-988C-A536-B4BCFDFAF65B}" dt="2023-11-10T18:13:01.602" v="155"/>
          <ac:spMkLst>
            <pc:docMk/>
            <pc:sldMk cId="0" sldId="268"/>
            <ac:spMk id="40965" creationId="{B578CE79-FD27-5285-D965-6D46F3D83376}"/>
          </ac:spMkLst>
        </pc:spChg>
        <pc:picChg chg="add mod">
          <ac:chgData name="Jennifer Cornell" userId="S::jennifer.cornell@grey.ca::b0b6009d-d312-41de-9d60-d84081324e3f" providerId="AD" clId="Web-{0719BFB4-167D-988C-A536-B4BCFDFAF65B}" dt="2023-11-10T18:13:06.930" v="156" actId="1076"/>
          <ac:picMkLst>
            <pc:docMk/>
            <pc:sldMk cId="0" sldId="268"/>
            <ac:picMk id="5" creationId="{19A6FDD3-0E3A-E6CE-1C92-7E747563AD6A}"/>
          </ac:picMkLst>
        </pc:picChg>
        <pc:picChg chg="del">
          <ac:chgData name="Jennifer Cornell" userId="S::jennifer.cornell@grey.ca::b0b6009d-d312-41de-9d60-d84081324e3f" providerId="AD" clId="Web-{0719BFB4-167D-988C-A536-B4BCFDFAF65B}" dt="2023-11-10T18:13:00.477" v="154"/>
          <ac:picMkLst>
            <pc:docMk/>
            <pc:sldMk cId="0" sldId="268"/>
            <ac:picMk id="44035" creationId="{7EF396B7-58FB-D879-310E-0A85D4D00EF1}"/>
          </ac:picMkLst>
        </pc:picChg>
      </pc:sldChg>
      <pc:sldChg chg="modSp ord modNotes">
        <pc:chgData name="Jennifer Cornell" userId="S::jennifer.cornell@grey.ca::b0b6009d-d312-41de-9d60-d84081324e3f" providerId="AD" clId="Web-{0719BFB4-167D-988C-A536-B4BCFDFAF65B}" dt="2023-11-10T18:23:54.764" v="201"/>
        <pc:sldMkLst>
          <pc:docMk/>
          <pc:sldMk cId="0" sldId="269"/>
        </pc:sldMkLst>
        <pc:spChg chg="mod">
          <ac:chgData name="Jennifer Cornell" userId="S::jennifer.cornell@grey.ca::b0b6009d-d312-41de-9d60-d84081324e3f" providerId="AD" clId="Web-{0719BFB4-167D-988C-A536-B4BCFDFAF65B}" dt="2023-11-10T18:21:31.935" v="193" actId="20577"/>
          <ac:spMkLst>
            <pc:docMk/>
            <pc:sldMk cId="0" sldId="269"/>
            <ac:spMk id="2" creationId="{10FA44DC-C32C-FE61-DF4A-0853F79F7669}"/>
          </ac:spMkLst>
        </pc:spChg>
        <pc:spChg chg="mod">
          <ac:chgData name="Jennifer Cornell" userId="S::jennifer.cornell@grey.ca::b0b6009d-d312-41de-9d60-d84081324e3f" providerId="AD" clId="Web-{0719BFB4-167D-988C-A536-B4BCFDFAF65B}" dt="2023-11-10T18:21:39.404" v="194" actId="20577"/>
          <ac:spMkLst>
            <pc:docMk/>
            <pc:sldMk cId="0" sldId="269"/>
            <ac:spMk id="3" creationId="{62AA215F-1132-D2A5-D6F3-C77FA9D3DC05}"/>
          </ac:spMkLst>
        </pc:spChg>
      </pc:sldChg>
      <pc:sldChg chg="del">
        <pc:chgData name="Jennifer Cornell" userId="S::jennifer.cornell@grey.ca::b0b6009d-d312-41de-9d60-d84081324e3f" providerId="AD" clId="Web-{0719BFB4-167D-988C-A536-B4BCFDFAF65B}" dt="2023-11-10T18:21:58.263" v="195"/>
        <pc:sldMkLst>
          <pc:docMk/>
          <pc:sldMk cId="0" sldId="274"/>
        </pc:sldMkLst>
      </pc:sldChg>
      <pc:sldChg chg="delSp modSp ord modNotes">
        <pc:chgData name="Jennifer Cornell" userId="S::jennifer.cornell@grey.ca::b0b6009d-d312-41de-9d60-d84081324e3f" providerId="AD" clId="Web-{0719BFB4-167D-988C-A536-B4BCFDFAF65B}" dt="2023-11-10T18:01:48.845" v="62"/>
        <pc:sldMkLst>
          <pc:docMk/>
          <pc:sldMk cId="0" sldId="275"/>
        </pc:sldMkLst>
        <pc:spChg chg="del">
          <ac:chgData name="Jennifer Cornell" userId="S::jennifer.cornell@grey.ca::b0b6009d-d312-41de-9d60-d84081324e3f" providerId="AD" clId="Web-{0719BFB4-167D-988C-A536-B4BCFDFAF65B}" dt="2023-11-10T17:57:27.780" v="23"/>
          <ac:spMkLst>
            <pc:docMk/>
            <pc:sldMk cId="0" sldId="275"/>
            <ac:spMk id="410" creationId="{4AE611D0-E91F-F912-7D2A-E9818B32B554}"/>
          </ac:spMkLst>
        </pc:spChg>
        <pc:spChg chg="mod">
          <ac:chgData name="Jennifer Cornell" userId="S::jennifer.cornell@grey.ca::b0b6009d-d312-41de-9d60-d84081324e3f" providerId="AD" clId="Web-{0719BFB4-167D-988C-A536-B4BCFDFAF65B}" dt="2023-11-10T17:59:18.875" v="50" actId="20577"/>
          <ac:spMkLst>
            <pc:docMk/>
            <pc:sldMk cId="0" sldId="275"/>
            <ac:spMk id="412" creationId="{7169B98A-3EBF-6811-4BE1-7EF193FC32B9}"/>
          </ac:spMkLst>
        </pc:spChg>
        <pc:spChg chg="mod">
          <ac:chgData name="Jennifer Cornell" userId="S::jennifer.cornell@grey.ca::b0b6009d-d312-41de-9d60-d84081324e3f" providerId="AD" clId="Web-{0719BFB4-167D-988C-A536-B4BCFDFAF65B}" dt="2023-11-10T17:58:29.359" v="35" actId="20577"/>
          <ac:spMkLst>
            <pc:docMk/>
            <pc:sldMk cId="0" sldId="275"/>
            <ac:spMk id="45058" creationId="{3911FDD3-0CD4-0C69-19FD-EF68BAD3DC8E}"/>
          </ac:spMkLst>
        </pc:spChg>
        <pc:picChg chg="del">
          <ac:chgData name="Jennifer Cornell" userId="S::jennifer.cornell@grey.ca::b0b6009d-d312-41de-9d60-d84081324e3f" providerId="AD" clId="Web-{0719BFB4-167D-988C-A536-B4BCFDFAF65B}" dt="2023-11-10T17:57:46.921" v="27"/>
          <ac:picMkLst>
            <pc:docMk/>
            <pc:sldMk cId="0" sldId="275"/>
            <ac:picMk id="47107" creationId="{00649F00-B5B9-BEE6-932D-C74E8B4E5AC0}"/>
          </ac:picMkLst>
        </pc:picChg>
        <pc:picChg chg="mod">
          <ac:chgData name="Jennifer Cornell" userId="S::jennifer.cornell@grey.ca::b0b6009d-d312-41de-9d60-d84081324e3f" providerId="AD" clId="Web-{0719BFB4-167D-988C-A536-B4BCFDFAF65B}" dt="2023-11-10T17:57:58.577" v="28" actId="1076"/>
          <ac:picMkLst>
            <pc:docMk/>
            <pc:sldMk cId="0" sldId="275"/>
            <ac:picMk id="47109" creationId="{596AC9EA-0B5E-CEC8-E6F6-07AA1E1AA6D6}"/>
          </ac:picMkLst>
        </pc:picChg>
      </pc:sldChg>
      <pc:sldChg chg="modSp modNotes">
        <pc:chgData name="Jennifer Cornell" userId="S::jennifer.cornell@grey.ca::b0b6009d-d312-41de-9d60-d84081324e3f" providerId="AD" clId="Web-{0719BFB4-167D-988C-A536-B4BCFDFAF65B}" dt="2023-11-10T18:25:33.406" v="202"/>
        <pc:sldMkLst>
          <pc:docMk/>
          <pc:sldMk cId="0" sldId="277"/>
        </pc:sldMkLst>
        <pc:spChg chg="mod">
          <ac:chgData name="Jennifer Cornell" userId="S::jennifer.cornell@grey.ca::b0b6009d-d312-41de-9d60-d84081324e3f" providerId="AD" clId="Web-{0719BFB4-167D-988C-A536-B4BCFDFAF65B}" dt="2023-11-10T17:53:32.496" v="5" actId="20577"/>
          <ac:spMkLst>
            <pc:docMk/>
            <pc:sldMk cId="0" sldId="277"/>
            <ac:spMk id="3" creationId="{E35CBAE8-E8D4-FCBA-E2E7-0082AEDE8A13}"/>
          </ac:spMkLst>
        </pc:spChg>
      </pc:sldChg>
      <pc:sldChg chg="modSp">
        <pc:chgData name="Jennifer Cornell" userId="S::jennifer.cornell@grey.ca::b0b6009d-d312-41de-9d60-d84081324e3f" providerId="AD" clId="Web-{0719BFB4-167D-988C-A536-B4BCFDFAF65B}" dt="2023-11-10T17:53:45.090" v="6" actId="1076"/>
        <pc:sldMkLst>
          <pc:docMk/>
          <pc:sldMk cId="0" sldId="305"/>
        </pc:sldMkLst>
        <pc:spChg chg="mod">
          <ac:chgData name="Jennifer Cornell" userId="S::jennifer.cornell@grey.ca::b0b6009d-d312-41de-9d60-d84081324e3f" providerId="AD" clId="Web-{0719BFB4-167D-988C-A536-B4BCFDFAF65B}" dt="2023-11-10T17:53:45.090" v="6" actId="1076"/>
          <ac:spMkLst>
            <pc:docMk/>
            <pc:sldMk cId="0" sldId="305"/>
            <ac:spMk id="3" creationId="{476679F2-8176-A8F1-72BC-C3415EDEBEB4}"/>
          </ac:spMkLst>
        </pc:spChg>
      </pc:sldChg>
      <pc:sldChg chg="modNotes">
        <pc:chgData name="Jennifer Cornell" userId="S::jennifer.cornell@grey.ca::b0b6009d-d312-41de-9d60-d84081324e3f" providerId="AD" clId="Web-{0719BFB4-167D-988C-A536-B4BCFDFAF65B}" dt="2023-11-10T17:54:50.216" v="8"/>
        <pc:sldMkLst>
          <pc:docMk/>
          <pc:sldMk cId="0" sldId="308"/>
        </pc:sldMkLst>
      </pc:sldChg>
      <pc:sldChg chg="modSp modNotes">
        <pc:chgData name="Jennifer Cornell" userId="S::jennifer.cornell@grey.ca::b0b6009d-d312-41de-9d60-d84081324e3f" providerId="AD" clId="Web-{0719BFB4-167D-988C-A536-B4BCFDFAF65B}" dt="2023-11-10T18:17:16.839" v="187" actId="20577"/>
        <pc:sldMkLst>
          <pc:docMk/>
          <pc:sldMk cId="0" sldId="309"/>
        </pc:sldMkLst>
        <pc:spChg chg="mod">
          <ac:chgData name="Jennifer Cornell" userId="S::jennifer.cornell@grey.ca::b0b6009d-d312-41de-9d60-d84081324e3f" providerId="AD" clId="Web-{0719BFB4-167D-988C-A536-B4BCFDFAF65B}" dt="2023-11-10T18:15:24.775" v="178" actId="20577"/>
          <ac:spMkLst>
            <pc:docMk/>
            <pc:sldMk cId="0" sldId="309"/>
            <ac:spMk id="2" creationId="{CCF4819A-7983-E2DF-B55C-64729FD3B0F0}"/>
          </ac:spMkLst>
        </pc:spChg>
        <pc:spChg chg="mod">
          <ac:chgData name="Jennifer Cornell" userId="S::jennifer.cornell@grey.ca::b0b6009d-d312-41de-9d60-d84081324e3f" providerId="AD" clId="Web-{0719BFB4-167D-988C-A536-B4BCFDFAF65B}" dt="2023-11-10T18:17:16.839" v="187" actId="20577"/>
          <ac:spMkLst>
            <pc:docMk/>
            <pc:sldMk cId="0" sldId="309"/>
            <ac:spMk id="3" creationId="{12F07CAE-5993-89AE-BDFB-FEBDD1C5DE2D}"/>
          </ac:spMkLst>
        </pc:spChg>
        <pc:picChg chg="mod ord">
          <ac:chgData name="Jennifer Cornell" userId="S::jennifer.cornell@grey.ca::b0b6009d-d312-41de-9d60-d84081324e3f" providerId="AD" clId="Web-{0719BFB4-167D-988C-A536-B4BCFDFAF65B}" dt="2023-11-10T18:16:22.072" v="184"/>
          <ac:picMkLst>
            <pc:docMk/>
            <pc:sldMk cId="0" sldId="309"/>
            <ac:picMk id="41989" creationId="{75180CE1-358B-BF96-7886-39514CDECA0E}"/>
          </ac:picMkLst>
        </pc:picChg>
      </pc:sldChg>
      <pc:sldChg chg="del">
        <pc:chgData name="Jennifer Cornell" userId="S::jennifer.cornell@grey.ca::b0b6009d-d312-41de-9d60-d84081324e3f" providerId="AD" clId="Web-{0719BFB4-167D-988C-A536-B4BCFDFAF65B}" dt="2023-11-10T17:59:54.281" v="55"/>
        <pc:sldMkLst>
          <pc:docMk/>
          <pc:sldMk cId="1063533991" sldId="31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70F038-E224-CFF2-1809-CC4F7039ED70}"/>
              </a:ext>
            </a:extLst>
          </p:cNvPr>
          <p:cNvSpPr>
            <a:spLocks noGrp="1"/>
          </p:cNvSpPr>
          <p:nvPr>
            <p:ph type="hdr" sz="quarter"/>
          </p:nvPr>
        </p:nvSpPr>
        <p:spPr>
          <a:xfrm>
            <a:off x="0" y="0"/>
            <a:ext cx="3027363" cy="46355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BC4E050-28B6-2664-87CD-F7A70C4E8F43}"/>
              </a:ext>
            </a:extLst>
          </p:cNvPr>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5C1313A-83F0-4B25-921D-2ED1970B5470}" type="datetimeFigureOut">
              <a:rPr lang="en-US"/>
              <a:pPr>
                <a:defRPr/>
              </a:pPr>
              <a:t>11/10/2023</a:t>
            </a:fld>
            <a:endParaRPr lang="en-US"/>
          </a:p>
        </p:txBody>
      </p:sp>
      <p:sp>
        <p:nvSpPr>
          <p:cNvPr id="4" name="Footer Placeholder 3">
            <a:extLst>
              <a:ext uri="{FF2B5EF4-FFF2-40B4-BE49-F238E27FC236}">
                <a16:creationId xmlns:a16="http://schemas.microsoft.com/office/drawing/2014/main" id="{AE70FDA6-80FE-EC08-1F84-A3502F8F1A18}"/>
              </a:ext>
            </a:extLst>
          </p:cNvPr>
          <p:cNvSpPr>
            <a:spLocks noGrp="1"/>
          </p:cNvSpPr>
          <p:nvPr>
            <p:ph type="ftr" sz="quarter" idx="2"/>
          </p:nvPr>
        </p:nvSpPr>
        <p:spPr>
          <a:xfrm>
            <a:off x="0" y="8818563"/>
            <a:ext cx="3027363" cy="46355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608CF60C-BD2B-2967-4F50-5FAB5FEDD6FA}"/>
              </a:ext>
            </a:extLst>
          </p:cNvPr>
          <p:cNvSpPr>
            <a:spLocks noGrp="1"/>
          </p:cNvSpPr>
          <p:nvPr>
            <p:ph type="sldNum" sz="quarter" idx="3"/>
          </p:nvPr>
        </p:nvSpPr>
        <p:spPr>
          <a:xfrm>
            <a:off x="3956050" y="8818563"/>
            <a:ext cx="3027363" cy="46355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B05E98A5-3144-4DB5-88AF-7D90121B92FD}"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32DEDF-EF34-A7E4-C29E-4800D74A19E1}"/>
              </a:ext>
            </a:extLst>
          </p:cNvPr>
          <p:cNvSpPr>
            <a:spLocks noGrp="1"/>
          </p:cNvSpPr>
          <p:nvPr>
            <p:ph type="hdr" sz="quarter"/>
          </p:nvPr>
        </p:nvSpPr>
        <p:spPr>
          <a:xfrm>
            <a:off x="0" y="0"/>
            <a:ext cx="3027363" cy="463550"/>
          </a:xfrm>
          <a:prstGeom prst="rect">
            <a:avLst/>
          </a:prstGeom>
        </p:spPr>
        <p:txBody>
          <a:bodyPr vert="horz" lIns="92958" tIns="46479" rIns="92958" bIns="4647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4086CFF-A675-1076-F889-C1DD740AA273}"/>
              </a:ext>
            </a:extLst>
          </p:cNvPr>
          <p:cNvSpPr>
            <a:spLocks noGrp="1"/>
          </p:cNvSpPr>
          <p:nvPr>
            <p:ph type="dt" idx="1"/>
          </p:nvPr>
        </p:nvSpPr>
        <p:spPr>
          <a:xfrm>
            <a:off x="3956050" y="0"/>
            <a:ext cx="3027363" cy="463550"/>
          </a:xfrm>
          <a:prstGeom prst="rect">
            <a:avLst/>
          </a:prstGeom>
        </p:spPr>
        <p:txBody>
          <a:bodyPr vert="horz" lIns="92958" tIns="46479" rIns="92958" bIns="46479" rtlCol="0"/>
          <a:lstStyle>
            <a:lvl1pPr algn="r" eaLnBrk="1" fontAlgn="auto" hangingPunct="1">
              <a:spcBef>
                <a:spcPts val="0"/>
              </a:spcBef>
              <a:spcAft>
                <a:spcPts val="0"/>
              </a:spcAft>
              <a:defRPr sz="1200">
                <a:latin typeface="+mn-lt"/>
              </a:defRPr>
            </a:lvl1pPr>
          </a:lstStyle>
          <a:p>
            <a:pPr>
              <a:defRPr/>
            </a:pPr>
            <a:fld id="{5B443199-8171-40FD-BD58-FA85923EA8AE}" type="datetimeFigureOut">
              <a:rPr lang="en-US"/>
              <a:pPr>
                <a:defRPr/>
              </a:pPr>
              <a:t>11/10/2023</a:t>
            </a:fld>
            <a:endParaRPr lang="en-US"/>
          </a:p>
        </p:txBody>
      </p:sp>
      <p:sp>
        <p:nvSpPr>
          <p:cNvPr id="4" name="Slide Image Placeholder 3">
            <a:extLst>
              <a:ext uri="{FF2B5EF4-FFF2-40B4-BE49-F238E27FC236}">
                <a16:creationId xmlns:a16="http://schemas.microsoft.com/office/drawing/2014/main" id="{E6F34291-C778-BC09-7E9E-3403F5224277}"/>
              </a:ext>
            </a:extLst>
          </p:cNvPr>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a:p>
        </p:txBody>
      </p:sp>
      <p:sp>
        <p:nvSpPr>
          <p:cNvPr id="5" name="Notes Placeholder 4">
            <a:extLst>
              <a:ext uri="{FF2B5EF4-FFF2-40B4-BE49-F238E27FC236}">
                <a16:creationId xmlns:a16="http://schemas.microsoft.com/office/drawing/2014/main" id="{96FFA7E7-446B-7E60-7C91-EF4FA76B6C61}"/>
              </a:ext>
            </a:extLst>
          </p:cNvPr>
          <p:cNvSpPr>
            <a:spLocks noGrp="1"/>
          </p:cNvSpPr>
          <p:nvPr>
            <p:ph type="body" sz="quarter" idx="3"/>
          </p:nvPr>
        </p:nvSpPr>
        <p:spPr>
          <a:xfrm>
            <a:off x="698500" y="4410075"/>
            <a:ext cx="5588000" cy="4176713"/>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0367825-D706-3BB2-D18B-940619ED6ADD}"/>
              </a:ext>
            </a:extLst>
          </p:cNvPr>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E0D086D-1088-CDEE-835D-DF416A989DAE}"/>
              </a:ext>
            </a:extLst>
          </p:cNvPr>
          <p:cNvSpPr>
            <a:spLocks noGrp="1"/>
          </p:cNvSpPr>
          <p:nvPr>
            <p:ph type="sldNum" sz="quarter" idx="5"/>
          </p:nvPr>
        </p:nvSpPr>
        <p:spPr>
          <a:xfrm>
            <a:off x="3956050" y="8818563"/>
            <a:ext cx="3027363" cy="463550"/>
          </a:xfrm>
          <a:prstGeom prst="rect">
            <a:avLst/>
          </a:prstGeom>
        </p:spPr>
        <p:txBody>
          <a:bodyPr vert="horz" lIns="92958" tIns="46479" rIns="92958" bIns="46479" rtlCol="0" anchor="b"/>
          <a:lstStyle>
            <a:lvl1pPr algn="r" eaLnBrk="1" fontAlgn="auto" hangingPunct="1">
              <a:spcBef>
                <a:spcPts val="0"/>
              </a:spcBef>
              <a:spcAft>
                <a:spcPts val="0"/>
              </a:spcAft>
              <a:defRPr sz="1200">
                <a:latin typeface="+mn-lt"/>
              </a:defRPr>
            </a:lvl1pPr>
          </a:lstStyle>
          <a:p>
            <a:pPr>
              <a:defRPr/>
            </a:pPr>
            <a:fld id="{76ECAB2B-9C56-47EB-A979-54776127D35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EC35BFFF-1E8D-EF8A-77C7-122E96E972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55CB91DB-C391-3AB6-23B6-F47A2AF445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09600" lvl="1" indent="-255270" eaLnBrk="1" hangingPunct="1"/>
            <a:r>
              <a:rPr lang="en-CA" altLang="en-US" dirty="0">
                <a:cs typeface="Calibri"/>
              </a:rPr>
              <a:t>This is the story of a group of people leading, working and living in long term care homes focused on creating a shared purpose, a vision and a promise that could help us during challenges and lead us forward into to the future.  A common goal that spoke to our call to serve that drives each of us working in long term care.</a:t>
            </a:r>
            <a:endParaRPr lang="en-CA" altLang="en-US" dirty="0"/>
          </a:p>
          <a:p>
            <a:pPr marL="609600" lvl="1" indent="-255270"/>
            <a:r>
              <a:rPr lang="en-CA" altLang="en-US" dirty="0">
                <a:cs typeface="Calibri"/>
              </a:rPr>
              <a:t>It's a story of </a:t>
            </a:r>
            <a:endParaRPr lang="en-CA" altLang="en-US" dirty="0"/>
          </a:p>
          <a:p>
            <a:pPr marL="609600" lvl="1" indent="-255270"/>
            <a:r>
              <a:rPr lang="en-CA" altLang="en-US" dirty="0"/>
              <a:t>Recognizing our fears,</a:t>
            </a:r>
            <a:endParaRPr lang="en-CA"/>
          </a:p>
          <a:p>
            <a:pPr marL="609600" lvl="1" indent="-255270" eaLnBrk="1" hangingPunct="1"/>
            <a:r>
              <a:rPr lang="en-CA" altLang="en-US" dirty="0"/>
              <a:t>Respecting the individuality of our communities, and</a:t>
            </a:r>
            <a:endParaRPr lang="en-CA" altLang="en-US">
              <a:cs typeface="Calibri"/>
            </a:endParaRPr>
          </a:p>
          <a:p>
            <a:pPr marL="609600" lvl="1" indent="-255270" eaLnBrk="1" hangingPunct="1"/>
            <a:r>
              <a:rPr lang="en-CA" altLang="en-US" dirty="0"/>
              <a:t>Acknowledging our dreams and making the decision to move forward </a:t>
            </a:r>
            <a:endParaRPr lang="en-CA" altLang="en-US" dirty="0">
              <a:cs typeface="Calibri"/>
            </a:endParaRPr>
          </a:p>
          <a:p>
            <a:pPr marL="609600" lvl="1" indent="-255270"/>
            <a:r>
              <a:rPr lang="en-CA" altLang="en-US" dirty="0">
                <a:cs typeface="Calibri"/>
              </a:rPr>
              <a:t>All leading us to </a:t>
            </a:r>
            <a:r>
              <a:rPr lang="en-CA" altLang="en-US" dirty="0"/>
              <a:t>realize that we could create the changes we dreamed of with an emphasis on this shared purpose.</a:t>
            </a:r>
            <a:endParaRPr lang="en-CA" altLang="en-US" dirty="0">
              <a:cs typeface="Calibri"/>
            </a:endParaRPr>
          </a:p>
          <a:p>
            <a:pPr eaLnBrk="1" hangingPunct="1"/>
            <a:endParaRPr lang="en-CA" altLang="en-US"/>
          </a:p>
        </p:txBody>
      </p:sp>
      <p:sp>
        <p:nvSpPr>
          <p:cNvPr id="4" name="Slide Number Placeholder 3">
            <a:extLst>
              <a:ext uri="{FF2B5EF4-FFF2-40B4-BE49-F238E27FC236}">
                <a16:creationId xmlns:a16="http://schemas.microsoft.com/office/drawing/2014/main" id="{93727DF1-6ECB-552E-CF85-FA33488E1A3C}"/>
              </a:ext>
            </a:extLst>
          </p:cNvPr>
          <p:cNvSpPr>
            <a:spLocks noGrp="1"/>
          </p:cNvSpPr>
          <p:nvPr>
            <p:ph type="sldNum" sz="quarter" idx="5"/>
          </p:nvPr>
        </p:nvSpPr>
        <p:spPr/>
        <p:txBody>
          <a:bodyPr/>
          <a:lstStyle/>
          <a:p>
            <a:pPr>
              <a:defRPr/>
            </a:pPr>
            <a:fld id="{00230223-1AC9-484A-B1E3-28C9F7BFA07C}" type="slidenum">
              <a:rPr lang="en-US" smtClean="0"/>
              <a:pPr>
                <a:defRPr/>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9E220635-34BB-7062-74BE-D631864539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3AF4E2AB-DC21-5316-8182-57641CF49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Jen - In July 2021 Kate and Christine presented their final report outlining their analysis of the data collected.  We’ve attached a link to the full report with this presentation. </a:t>
            </a:r>
            <a:endParaRPr lang="en-CA" altLang="en-US"/>
          </a:p>
        </p:txBody>
      </p:sp>
      <p:sp>
        <p:nvSpPr>
          <p:cNvPr id="4" name="Slide Number Placeholder 3">
            <a:extLst>
              <a:ext uri="{FF2B5EF4-FFF2-40B4-BE49-F238E27FC236}">
                <a16:creationId xmlns:a16="http://schemas.microsoft.com/office/drawing/2014/main" id="{8B924AF4-289B-0E1A-4527-E83C10E65FE9}"/>
              </a:ext>
            </a:extLst>
          </p:cNvPr>
          <p:cNvSpPr>
            <a:spLocks noGrp="1"/>
          </p:cNvSpPr>
          <p:nvPr>
            <p:ph type="sldNum" sz="quarter" idx="5"/>
          </p:nvPr>
        </p:nvSpPr>
        <p:spPr/>
        <p:txBody>
          <a:bodyPr/>
          <a:lstStyle/>
          <a:p>
            <a:pPr>
              <a:defRPr/>
            </a:pPr>
            <a:fld id="{8483B3D9-A34C-4C64-B764-64405C07B0FF}" type="slidenum">
              <a:rPr lang="en-US" smtClean="0"/>
              <a:pPr>
                <a:defRPr/>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E71F5BF6-EF7D-E140-F0C6-7137F7D440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530C9EB7-0F53-EC45-BE06-9E6695F0E0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feedback was so great and really helped to inspire and motivate all team members on the value and importance of caregivers in the lives of residents living in ltc.  </a:t>
            </a:r>
            <a:endParaRPr lang="en-CA" altLang="en-US"/>
          </a:p>
        </p:txBody>
      </p:sp>
      <p:sp>
        <p:nvSpPr>
          <p:cNvPr id="4" name="Slide Number Placeholder 3">
            <a:extLst>
              <a:ext uri="{FF2B5EF4-FFF2-40B4-BE49-F238E27FC236}">
                <a16:creationId xmlns:a16="http://schemas.microsoft.com/office/drawing/2014/main" id="{E916EA21-DEF4-0765-1557-0E3315B725CA}"/>
              </a:ext>
            </a:extLst>
          </p:cNvPr>
          <p:cNvSpPr>
            <a:spLocks noGrp="1"/>
          </p:cNvSpPr>
          <p:nvPr>
            <p:ph type="sldNum" sz="quarter" idx="5"/>
          </p:nvPr>
        </p:nvSpPr>
        <p:spPr/>
        <p:txBody>
          <a:bodyPr/>
          <a:lstStyle/>
          <a:p>
            <a:pPr>
              <a:defRPr/>
            </a:pPr>
            <a:fld id="{9446A63F-B01E-418B-8FE2-7B6CF8C87C66}" type="slidenum">
              <a:rPr lang="en-US" smtClean="0"/>
              <a:pPr>
                <a:defRPr/>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2C3FA2DA-840E-39B3-D960-BE773DDAA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3B8EDC80-8CCD-A195-D278-28BFB1CAB9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Jen - Many times over these past months, some of which, as you know, were very dark and very stressful, we were reminded first hand how lucky we were to have caregivers safely in the homes at the bedside, supporting not just residents, but also staff.  I maintain, that if we are fueled by gratitude alone, the thanks and words of support from DCPs and residents will get us through. And sustain us</a:t>
            </a:r>
            <a:endParaRPr lang="en-CA" altLang="en-US"/>
          </a:p>
        </p:txBody>
      </p:sp>
      <p:sp>
        <p:nvSpPr>
          <p:cNvPr id="4" name="Slide Number Placeholder 3">
            <a:extLst>
              <a:ext uri="{FF2B5EF4-FFF2-40B4-BE49-F238E27FC236}">
                <a16:creationId xmlns:a16="http://schemas.microsoft.com/office/drawing/2014/main" id="{B0163BCD-6ECB-1ADC-5778-C42DE75E0AC1}"/>
              </a:ext>
            </a:extLst>
          </p:cNvPr>
          <p:cNvSpPr>
            <a:spLocks noGrp="1"/>
          </p:cNvSpPr>
          <p:nvPr>
            <p:ph type="sldNum" sz="quarter" idx="5"/>
          </p:nvPr>
        </p:nvSpPr>
        <p:spPr/>
        <p:txBody>
          <a:bodyPr/>
          <a:lstStyle/>
          <a:p>
            <a:pPr>
              <a:defRPr/>
            </a:pPr>
            <a:fld id="{BEFFA7FA-0C47-44EF-8F0F-848DDEF9CC20}" type="slidenum">
              <a:rPr lang="en-US" smtClean="0"/>
              <a:pPr>
                <a:defRPr/>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32012430-2292-46A9-38BE-F1FBF7F96E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55794C00-38B3-20D8-76BF-22DFCB7770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Hearing their stories are still emotional for me today and really tell the story of how real and raw this pandemic has been for each of us in a different way. and that was how DCPs felt without our homes facing any significant covid outbreaks.  We weren’t fully spared though and in the fifth wave of covid – the omicron variant over Dec. to February, all three of our homes experienced significant covid outbreaks.  We had many covid positive residents and staff, causing significant staffing shortages and when we asked, the DCPs stepped up and provided all kinds of support – they adjusted their visiting time to be around meals, they helped with delivering trays, assisting their loved one with ADLs, cleaning of high touch surfaces, emotional support, cheerleading and so much more. </a:t>
            </a:r>
            <a:endParaRPr lang="en-CA" altLang="en-US" dirty="0"/>
          </a:p>
        </p:txBody>
      </p:sp>
      <p:sp>
        <p:nvSpPr>
          <p:cNvPr id="4" name="Slide Number Placeholder 3">
            <a:extLst>
              <a:ext uri="{FF2B5EF4-FFF2-40B4-BE49-F238E27FC236}">
                <a16:creationId xmlns:a16="http://schemas.microsoft.com/office/drawing/2014/main" id="{9B0020B3-62C3-2A95-6A12-ABF0D8787FD0}"/>
              </a:ext>
            </a:extLst>
          </p:cNvPr>
          <p:cNvSpPr>
            <a:spLocks noGrp="1"/>
          </p:cNvSpPr>
          <p:nvPr>
            <p:ph type="sldNum" sz="quarter" idx="5"/>
          </p:nvPr>
        </p:nvSpPr>
        <p:spPr/>
        <p:txBody>
          <a:bodyPr/>
          <a:lstStyle/>
          <a:p>
            <a:pPr>
              <a:defRPr/>
            </a:pPr>
            <a:fld id="{EE4B2857-EDA0-42B9-9389-928906321505}" type="slidenum">
              <a:rPr lang="en-US" smtClean="0"/>
              <a:pPr>
                <a:defRPr/>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793C2552-B9D9-DAB7-B9E0-263D19B354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05A3B479-249A-7340-D6D3-E7AFB1B9F6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solidFill>
                  <a:srgbClr val="000000"/>
                </a:solidFill>
              </a:rPr>
              <a:t>All three Grey County homes met to ask the question if universal masking should return as we head into another atypical fall season.</a:t>
            </a:r>
            <a:endParaRPr lang="en-US" dirty="0"/>
          </a:p>
          <a:p>
            <a:endParaRPr lang="en-US" dirty="0">
              <a:solidFill>
                <a:srgbClr val="000000"/>
              </a:solidFill>
              <a:latin typeface="Calibri"/>
              <a:cs typeface="Calibri"/>
            </a:endParaRPr>
          </a:p>
          <a:p>
            <a:r>
              <a:rPr lang="en-US" altLang="en-US" sz="1800" dirty="0">
                <a:solidFill>
                  <a:srgbClr val="000000"/>
                </a:solidFill>
                <a:latin typeface="Arial"/>
                <a:cs typeface="Arial"/>
              </a:rPr>
              <a:t> Grey County adopted the </a:t>
            </a:r>
            <a:r>
              <a:rPr lang="en-US" altLang="en-US" sz="1800" b="1" dirty="0">
                <a:solidFill>
                  <a:srgbClr val="000000"/>
                </a:solidFill>
                <a:latin typeface="Arial"/>
                <a:cs typeface="Arial"/>
              </a:rPr>
              <a:t>IPAC LTC-IDEA Ethical Decision-Making Framework </a:t>
            </a:r>
            <a:r>
              <a:rPr lang="en-US" altLang="en-US" sz="1800" dirty="0">
                <a:solidFill>
                  <a:srgbClr val="000000"/>
                </a:solidFill>
                <a:latin typeface="Arial"/>
                <a:cs typeface="Arial"/>
              </a:rPr>
              <a:t>created by </a:t>
            </a:r>
            <a:r>
              <a:rPr lang="en-US" altLang="en-US" sz="1800" dirty="0" err="1">
                <a:solidFill>
                  <a:srgbClr val="000000"/>
                </a:solidFill>
                <a:latin typeface="Arial"/>
                <a:cs typeface="Arial"/>
              </a:rPr>
              <a:t>Sunnnybrook</a:t>
            </a:r>
            <a:r>
              <a:rPr lang="en-US" altLang="en-US" sz="1800" dirty="0">
                <a:solidFill>
                  <a:srgbClr val="000000"/>
                </a:solidFill>
                <a:latin typeface="Arial"/>
                <a:cs typeface="Arial"/>
              </a:rPr>
              <a:t> Health Sciences Centre, and the North Toronto Ontario Health Team (</a:t>
            </a:r>
            <a:r>
              <a:rPr lang="en-US" altLang="en-US" sz="1800" i="1" dirty="0">
                <a:solidFill>
                  <a:srgbClr val="000000"/>
                </a:solidFill>
                <a:latin typeface="Arial"/>
                <a:cs typeface="Arial"/>
              </a:rPr>
              <a:t>adapted from the Trillium Health Partners: IDEA- Ethical Decision-Making Framework</a:t>
            </a:r>
            <a:r>
              <a:rPr lang="en-US" altLang="en-US" sz="1800" dirty="0">
                <a:solidFill>
                  <a:srgbClr val="000000"/>
                </a:solidFill>
                <a:latin typeface="Arial"/>
                <a:cs typeface="Arial"/>
              </a:rPr>
              <a:t>). The IDEA framework has four steps: </a:t>
            </a:r>
            <a:endParaRPr lang="en-US" altLang="en-US" sz="1800" dirty="0">
              <a:solidFill>
                <a:srgbClr val="000000"/>
              </a:solidFill>
              <a:latin typeface="Arial" panose="020B0604020202020204" pitchFamily="34" charset="0"/>
              <a:cs typeface="Arial"/>
            </a:endParaRPr>
          </a:p>
          <a:p>
            <a:r>
              <a:rPr lang="en-CA" altLang="en-US" sz="1800" dirty="0">
                <a:solidFill>
                  <a:srgbClr val="000000"/>
                </a:solidFill>
                <a:latin typeface="Arial"/>
                <a:cs typeface="Arial"/>
              </a:rPr>
              <a:t>1. </a:t>
            </a:r>
            <a:r>
              <a:rPr lang="en-CA" altLang="en-US" sz="1800" b="1" dirty="0">
                <a:solidFill>
                  <a:srgbClr val="000000"/>
                </a:solidFill>
                <a:latin typeface="Arial"/>
                <a:cs typeface="Arial"/>
              </a:rPr>
              <a:t>I</a:t>
            </a:r>
            <a:r>
              <a:rPr lang="en-CA" altLang="en-US" sz="1800" dirty="0">
                <a:solidFill>
                  <a:srgbClr val="000000"/>
                </a:solidFill>
                <a:latin typeface="Arial"/>
                <a:cs typeface="Arial"/>
              </a:rPr>
              <a:t>dentify the Facts </a:t>
            </a:r>
            <a:endParaRPr lang="en-CA" altLang="en-US" sz="1800" dirty="0">
              <a:solidFill>
                <a:srgbClr val="000000"/>
              </a:solidFill>
              <a:latin typeface="Arial" panose="020B0604020202020204" pitchFamily="34" charset="0"/>
              <a:cs typeface="Arial"/>
            </a:endParaRPr>
          </a:p>
          <a:p>
            <a:r>
              <a:rPr lang="en-US" altLang="en-US" sz="1800" dirty="0">
                <a:solidFill>
                  <a:srgbClr val="000000"/>
                </a:solidFill>
                <a:latin typeface="Arial"/>
                <a:cs typeface="Arial"/>
              </a:rPr>
              <a:t>2. </a:t>
            </a:r>
            <a:r>
              <a:rPr lang="en-US" altLang="en-US" sz="1800" b="1" dirty="0">
                <a:solidFill>
                  <a:srgbClr val="000000"/>
                </a:solidFill>
                <a:latin typeface="Arial"/>
                <a:cs typeface="Arial"/>
              </a:rPr>
              <a:t>D</a:t>
            </a:r>
            <a:r>
              <a:rPr lang="en-US" altLang="en-US" sz="1800" dirty="0">
                <a:solidFill>
                  <a:srgbClr val="000000"/>
                </a:solidFill>
                <a:latin typeface="Arial"/>
                <a:cs typeface="Arial"/>
              </a:rPr>
              <a:t>etermine the Relevant IPAC &amp; Ethical Principles </a:t>
            </a:r>
            <a:endParaRPr lang="en-US" altLang="en-US" sz="1800" dirty="0">
              <a:solidFill>
                <a:srgbClr val="000000"/>
              </a:solidFill>
              <a:latin typeface="Arial" panose="020B0604020202020204" pitchFamily="34" charset="0"/>
              <a:cs typeface="Arial"/>
            </a:endParaRPr>
          </a:p>
          <a:p>
            <a:r>
              <a:rPr lang="en-CA" altLang="en-US" sz="1800" dirty="0">
                <a:solidFill>
                  <a:srgbClr val="000000"/>
                </a:solidFill>
                <a:latin typeface="Arial"/>
                <a:cs typeface="Arial"/>
              </a:rPr>
              <a:t>3. </a:t>
            </a:r>
            <a:r>
              <a:rPr lang="en-CA" altLang="en-US" sz="1800" b="1" dirty="0">
                <a:solidFill>
                  <a:srgbClr val="000000"/>
                </a:solidFill>
                <a:latin typeface="Arial"/>
                <a:cs typeface="Arial"/>
              </a:rPr>
              <a:t>E</a:t>
            </a:r>
            <a:r>
              <a:rPr lang="en-CA" altLang="en-US" sz="1800" dirty="0">
                <a:solidFill>
                  <a:srgbClr val="000000"/>
                </a:solidFill>
                <a:latin typeface="Arial"/>
                <a:cs typeface="Arial"/>
              </a:rPr>
              <a:t>xplore the Options </a:t>
            </a:r>
            <a:endParaRPr lang="en-CA" altLang="en-US" sz="1800" dirty="0">
              <a:solidFill>
                <a:srgbClr val="000000"/>
              </a:solidFill>
              <a:latin typeface="Arial" panose="020B0604020202020204" pitchFamily="34" charset="0"/>
              <a:cs typeface="Arial"/>
            </a:endParaRPr>
          </a:p>
          <a:p>
            <a:r>
              <a:rPr lang="en-CA" altLang="en-US" sz="1800" dirty="0">
                <a:solidFill>
                  <a:srgbClr val="000000"/>
                </a:solidFill>
                <a:latin typeface="Arial"/>
                <a:cs typeface="Arial"/>
              </a:rPr>
              <a:t>4. </a:t>
            </a:r>
            <a:r>
              <a:rPr lang="en-CA" altLang="en-US" sz="1800" b="1" dirty="0">
                <a:solidFill>
                  <a:srgbClr val="000000"/>
                </a:solidFill>
                <a:latin typeface="Arial"/>
                <a:cs typeface="Arial"/>
              </a:rPr>
              <a:t>A</a:t>
            </a:r>
            <a:r>
              <a:rPr lang="en-CA" altLang="en-US" sz="1800" dirty="0">
                <a:solidFill>
                  <a:srgbClr val="000000"/>
                </a:solidFill>
                <a:latin typeface="Arial"/>
                <a:cs typeface="Arial"/>
              </a:rPr>
              <a:t>ct </a:t>
            </a:r>
            <a:endParaRPr lang="en-CA" altLang="en-US" sz="1800" dirty="0">
              <a:solidFill>
                <a:srgbClr val="000000"/>
              </a:solidFill>
              <a:latin typeface="Arial" panose="020B0604020202020204" pitchFamily="34" charset="0"/>
              <a:cs typeface="Arial"/>
            </a:endParaRPr>
          </a:p>
          <a:p>
            <a:endParaRPr lang="en-CA" altLang="en-US"/>
          </a:p>
        </p:txBody>
      </p:sp>
      <p:sp>
        <p:nvSpPr>
          <p:cNvPr id="4" name="Slide Number Placeholder 3">
            <a:extLst>
              <a:ext uri="{FF2B5EF4-FFF2-40B4-BE49-F238E27FC236}">
                <a16:creationId xmlns:a16="http://schemas.microsoft.com/office/drawing/2014/main" id="{38164E54-1D27-2901-B8EE-DC79B08EB5F2}"/>
              </a:ext>
            </a:extLst>
          </p:cNvPr>
          <p:cNvSpPr>
            <a:spLocks noGrp="1"/>
          </p:cNvSpPr>
          <p:nvPr>
            <p:ph type="sldNum" sz="quarter" idx="5"/>
          </p:nvPr>
        </p:nvSpPr>
        <p:spPr/>
        <p:txBody>
          <a:bodyPr/>
          <a:lstStyle/>
          <a:p>
            <a:pPr>
              <a:defRPr/>
            </a:pPr>
            <a:fld id="{C580272E-2433-4FA7-B906-2E66B9E1B1D3}" type="slidenum">
              <a:rPr lang="en-US" smtClean="0"/>
              <a:pPr>
                <a:defRPr/>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B5CBD671-628D-19E4-19A1-780277EB94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66D7DAA0-242F-67A0-BE1F-6EA07FD97B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And so, as we all shift our focus from pandemic response, to wellness and recovery, we ask ourselves, How does the DCP program change from a response to visiting restrictions, to a program and role that is part of every day life in </a:t>
            </a:r>
            <a:r>
              <a:rPr lang="en-US" altLang="en-US" dirty="0" err="1"/>
              <a:t>ltc</a:t>
            </a:r>
            <a:r>
              <a:rPr lang="en-US" altLang="en-US" dirty="0"/>
              <a:t>?  Our </a:t>
            </a:r>
            <a:r>
              <a:rPr lang="en-US" altLang="en-US" dirty="0" err="1"/>
              <a:t>Colour</a:t>
            </a:r>
            <a:r>
              <a:rPr lang="en-US" altLang="en-US" dirty="0"/>
              <a:t> It team believes that DCPs are an important part of the care team, a voice to support their loved one, to help us create truly person </a:t>
            </a:r>
            <a:r>
              <a:rPr lang="en-US" altLang="en-US" dirty="0" err="1"/>
              <a:t>centred</a:t>
            </a:r>
            <a:r>
              <a:rPr lang="en-US" altLang="en-US" dirty="0"/>
              <a:t> care. And in the words of one DCP “it’s magic, it’s connection, it’s life and it’s love – and that’s the value of a DCP program”… So we are actively looking for ways to adapt what we’ve always done, to include DCPs.  We’d love to hear how you are including caregivers in day to day operations – share your ideas and experiences in the chat box. </a:t>
            </a:r>
            <a:endParaRPr lang="en-CA" altLang="en-US"/>
          </a:p>
          <a:p>
            <a:endParaRPr lang="en-US" altLang="en-US" dirty="0">
              <a:cs typeface="Calibri"/>
            </a:endParaRPr>
          </a:p>
          <a:p>
            <a:pPr marL="219075" indent="-219075">
              <a:spcBef>
                <a:spcPts val="0"/>
              </a:spcBef>
              <a:spcAft>
                <a:spcPts val="0"/>
              </a:spcAft>
              <a:buFont typeface="Arial,Sans-Serif"/>
              <a:buChar char="•"/>
            </a:pPr>
            <a:r>
              <a:rPr lang="en-CA" dirty="0"/>
              <a:t>Part of the admission process, care conferences &amp; participate on family council.</a:t>
            </a:r>
            <a:endParaRPr lang="en-US" dirty="0"/>
          </a:p>
          <a:p>
            <a:pPr marL="219075" indent="-219075">
              <a:spcBef>
                <a:spcPts val="600"/>
              </a:spcBef>
              <a:spcAft>
                <a:spcPts val="0"/>
              </a:spcAft>
              <a:buFont typeface="Arial,Sans-Serif"/>
              <a:buChar char="•"/>
            </a:pPr>
            <a:r>
              <a:rPr lang="en-CA" dirty="0"/>
              <a:t> Included in the day-to-day operations.</a:t>
            </a:r>
            <a:endParaRPr lang="en-CA" dirty="0">
              <a:cs typeface="Calibri"/>
            </a:endParaRPr>
          </a:p>
          <a:p>
            <a:pPr marL="219075" indent="-219075">
              <a:spcBef>
                <a:spcPts val="600"/>
              </a:spcBef>
              <a:spcAft>
                <a:spcPts val="0"/>
              </a:spcAft>
              <a:buFont typeface="Arial,Sans-Serif"/>
              <a:buChar char="•"/>
            </a:pPr>
            <a:r>
              <a:rPr lang="en-CA" dirty="0"/>
              <a:t>Internal communications are now addressed to staff and Designated Care Partners.</a:t>
            </a:r>
            <a:endParaRPr lang="en-US" dirty="0"/>
          </a:p>
          <a:p>
            <a:pPr marL="219075" indent="-219075">
              <a:spcBef>
                <a:spcPts val="600"/>
              </a:spcBef>
              <a:spcAft>
                <a:spcPts val="0"/>
              </a:spcAft>
              <a:buFont typeface="Arial,Sans-Serif"/>
              <a:buChar char="•"/>
            </a:pPr>
            <a:r>
              <a:rPr lang="en-CA" dirty="0"/>
              <a:t>Annual resident and family experience surveys </a:t>
            </a:r>
            <a:endParaRPr lang="en-CA" dirty="0">
              <a:cs typeface="Calibri"/>
            </a:endParaRPr>
          </a:p>
          <a:p>
            <a:pPr marL="219075" indent="-219075">
              <a:spcBef>
                <a:spcPts val="600"/>
              </a:spcBef>
              <a:spcAft>
                <a:spcPts val="0"/>
              </a:spcAft>
              <a:buFont typeface="Arial,Sans-Serif"/>
              <a:buChar char="•"/>
            </a:pPr>
            <a:r>
              <a:rPr lang="en-CA" dirty="0"/>
              <a:t>DCPs are now part of data collection. </a:t>
            </a:r>
            <a:endParaRPr lang="en-US" dirty="0"/>
          </a:p>
          <a:p>
            <a:pPr marL="219075" indent="-219075">
              <a:spcBef>
                <a:spcPts val="600"/>
              </a:spcBef>
              <a:spcAft>
                <a:spcPts val="0"/>
              </a:spcAft>
              <a:buFont typeface="Arial,Sans-Serif"/>
              <a:buChar char="•"/>
            </a:pPr>
            <a:r>
              <a:rPr lang="en-CA" dirty="0"/>
              <a:t>Part of future planning</a:t>
            </a:r>
            <a:endParaRPr lang="en-US" dirty="0"/>
          </a:p>
        </p:txBody>
      </p:sp>
      <p:sp>
        <p:nvSpPr>
          <p:cNvPr id="4" name="Slide Number Placeholder 3">
            <a:extLst>
              <a:ext uri="{FF2B5EF4-FFF2-40B4-BE49-F238E27FC236}">
                <a16:creationId xmlns:a16="http://schemas.microsoft.com/office/drawing/2014/main" id="{37770283-AAE8-B574-21D1-B8DDCA174C3B}"/>
              </a:ext>
            </a:extLst>
          </p:cNvPr>
          <p:cNvSpPr>
            <a:spLocks noGrp="1"/>
          </p:cNvSpPr>
          <p:nvPr>
            <p:ph type="sldNum" sz="quarter" idx="5"/>
          </p:nvPr>
        </p:nvSpPr>
        <p:spPr/>
        <p:txBody>
          <a:bodyPr/>
          <a:lstStyle/>
          <a:p>
            <a:pPr>
              <a:defRPr/>
            </a:pPr>
            <a:fld id="{A66BAB32-6AA2-4C35-BF5F-1562081C8CE2}" type="slidenum">
              <a:rPr lang="en-US" smtClean="0"/>
              <a:pPr>
                <a:defRPr/>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Google Shape;405;g21cc5b904c5_1_106:notes">
            <a:extLst>
              <a:ext uri="{FF2B5EF4-FFF2-40B4-BE49-F238E27FC236}">
                <a16:creationId xmlns:a16="http://schemas.microsoft.com/office/drawing/2014/main" id="{343D2A10-9C22-CABA-28E6-04915ECE5D48}"/>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buSzPts val="1100"/>
            </a:pPr>
            <a:r>
              <a:rPr lang="en-CA" altLang="en-US" dirty="0"/>
              <a:t>Still an evolution - co-design, not cookie cutter, ongoing process, culture change, person centred care, part of the team</a:t>
            </a:r>
          </a:p>
          <a:p>
            <a:pPr>
              <a:spcBef>
                <a:spcPct val="0"/>
              </a:spcBef>
              <a:buSzPts val="1100"/>
            </a:pPr>
            <a:endParaRPr lang="en-CA" altLang="en-US" dirty="0">
              <a:cs typeface="Calibri"/>
            </a:endParaRPr>
          </a:p>
          <a:p>
            <a:pPr>
              <a:spcBef>
                <a:spcPts val="0"/>
              </a:spcBef>
              <a:spcAft>
                <a:spcPts val="0"/>
              </a:spcAft>
            </a:pPr>
            <a:r>
              <a:rPr lang="en-CA"/>
              <a:t>As Director – it’s my job as the leader to hold the standard,  I’m the keeper of the vision and hold accountability – helped me feel better about the big challenges…</a:t>
            </a:r>
            <a:endParaRPr lang="en-US" dirty="0"/>
          </a:p>
          <a:p>
            <a:pPr>
              <a:spcBef>
                <a:spcPts val="0"/>
              </a:spcBef>
              <a:spcAft>
                <a:spcPts val="0"/>
              </a:spcAft>
            </a:pPr>
            <a:r>
              <a:rPr lang="en-US"/>
              <a:t>It’s Tempting to get sucked into responding to the new act and regs with fear and worry – but when I shift my perspective I can see that </a:t>
            </a:r>
            <a:r>
              <a:rPr lang="en-CA"/>
              <a:t>my accountability is to colour it the residents and by doing so we will meet the regulations – My job is not to meet the regulations but to colour it for the residents and the team members in all that we do.</a:t>
            </a:r>
            <a:endParaRPr lang="en-US" dirty="0"/>
          </a:p>
          <a:p>
            <a:pPr>
              <a:spcBef>
                <a:spcPts val="0"/>
              </a:spcBef>
              <a:spcAft>
                <a:spcPts val="0"/>
              </a:spcAft>
            </a:pPr>
            <a:endParaRPr lang="en-CA" dirty="0"/>
          </a:p>
          <a:p>
            <a:pPr>
              <a:spcBef>
                <a:spcPts val="0"/>
              </a:spcBef>
              <a:spcAft>
                <a:spcPts val="0"/>
              </a:spcAft>
            </a:pPr>
            <a:r>
              <a:rPr lang="en-US"/>
              <a:t>LTC sense of urgency – media, inspection and compliance, legislation, complaints </a:t>
            </a:r>
            <a:r>
              <a:rPr lang="en-US" err="1"/>
              <a:t>etc</a:t>
            </a:r>
            <a:r>
              <a:rPr lang="en-US"/>
              <a:t> , etc.  Easy to focus on those things, looking for the problems.  </a:t>
            </a:r>
            <a:endParaRPr lang="en-US" dirty="0"/>
          </a:p>
          <a:p>
            <a:pPr>
              <a:spcBef>
                <a:spcPts val="0"/>
              </a:spcBef>
              <a:spcAft>
                <a:spcPts val="0"/>
              </a:spcAft>
            </a:pPr>
            <a:endParaRPr lang="en-US" dirty="0"/>
          </a:p>
          <a:p>
            <a:pPr>
              <a:spcBef>
                <a:spcPts val="0"/>
              </a:spcBef>
              <a:spcAft>
                <a:spcPts val="0"/>
              </a:spcAft>
            </a:pPr>
            <a:r>
              <a:rPr lang="en-US"/>
              <a:t>Truth is we’ll see and find the problems no matter what our focus is – so shift to positive,  focus on how we want to behave, be seen, look for and notice the positive – examples that live up to the promise and the vision – remembering that everyone is doing their best…this is what leads us towards a transformed </a:t>
            </a:r>
            <a:r>
              <a:rPr lang="en-US" err="1"/>
              <a:t>ltc</a:t>
            </a:r>
            <a:r>
              <a:rPr lang="en-US"/>
              <a:t> in our future.  </a:t>
            </a:r>
            <a:r>
              <a:rPr lang="en-US" b="1"/>
              <a:t>Use your mission, vision or promise, if it doesn’t serve you, talk with teams, residents, families on how to change it, make it live.  It will ground you and guide you.  </a:t>
            </a:r>
            <a:endParaRPr lang="en-US" dirty="0"/>
          </a:p>
          <a:p>
            <a:endParaRPr lang="en-CA" dirty="0"/>
          </a:p>
          <a:p>
            <a:pPr>
              <a:spcBef>
                <a:spcPct val="0"/>
              </a:spcBef>
              <a:buSzPts val="1100"/>
            </a:pPr>
            <a:endParaRPr lang="en-CA" altLang="en-US" dirty="0">
              <a:cs typeface="Calibri"/>
            </a:endParaRPr>
          </a:p>
        </p:txBody>
      </p:sp>
      <p:sp>
        <p:nvSpPr>
          <p:cNvPr id="48131" name="Google Shape;406;g21cc5b904c5_1_106:notes">
            <a:extLst>
              <a:ext uri="{FF2B5EF4-FFF2-40B4-BE49-F238E27FC236}">
                <a16:creationId xmlns:a16="http://schemas.microsoft.com/office/drawing/2014/main" id="{8B9D9C36-BF0D-0398-9D11-7E9A492CF8D0}"/>
              </a:ext>
            </a:extLst>
          </p:cNvPr>
          <p:cNvSpPr>
            <a:spLocks noGrp="1" noRot="1" noChangeAspect="1" noTextEdit="1"/>
          </p:cNvSpPr>
          <p:nvPr>
            <p:ph type="sldImg" idx="2"/>
          </p:nvPr>
        </p:nvSpPr>
        <p:spPr bwMode="auto">
          <a:xfrm>
            <a:off x="1371600" y="1143000"/>
            <a:ext cx="4114800" cy="3086100"/>
          </a:xfrm>
          <a:custGeom>
            <a:avLst/>
            <a:gdLst>
              <a:gd name="T0" fmla="*/ 0 w 120000"/>
              <a:gd name="T1" fmla="*/ 0 h 120000"/>
              <a:gd name="T2" fmla="*/ 4114800 w 120000"/>
              <a:gd name="T3" fmla="*/ 0 h 120000"/>
              <a:gd name="T4" fmla="*/ 4114800 w 120000"/>
              <a:gd name="T5" fmla="*/ 3086100 h 120000"/>
              <a:gd name="T6" fmla="*/ 0 w 120000"/>
              <a:gd name="T7" fmla="*/ 30861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0"/>
              </a:spcBef>
              <a:spcAft>
                <a:spcPts val="600"/>
              </a:spcAft>
            </a:pPr>
            <a:r>
              <a:rPr lang="en-US" dirty="0"/>
              <a:t>In June, our three family councils hosted our first virtual family event with guest speaker, Deborah Bakti, author of “Now What? Managing the Emotional Journey of Long-Term Care”. Deborah shared her many personal experiences as a resident’s wife and daughter with her industry insight to provide a framework for managing this major life change. </a:t>
            </a:r>
          </a:p>
          <a:p>
            <a:pPr marL="359410" indent="-359410">
              <a:lnSpc>
                <a:spcPct val="110000"/>
              </a:lnSpc>
              <a:spcBef>
                <a:spcPts val="0"/>
              </a:spcBef>
              <a:spcAft>
                <a:spcPts val="600"/>
              </a:spcAft>
              <a:buFont typeface="Arial"/>
              <a:buChar char="•"/>
            </a:pPr>
            <a:r>
              <a:rPr lang="en-US" dirty="0"/>
              <a:t>How to manage the Long-Term Care journey with more ease and grace, and less guilt and anxiety.</a:t>
            </a:r>
          </a:p>
          <a:p>
            <a:pPr marL="359410" indent="-359410">
              <a:lnSpc>
                <a:spcPct val="110000"/>
              </a:lnSpc>
              <a:spcBef>
                <a:spcPts val="0"/>
              </a:spcBef>
              <a:spcAft>
                <a:spcPts val="600"/>
              </a:spcAft>
              <a:buFont typeface="Arial"/>
              <a:buChar char="•"/>
            </a:pPr>
            <a:r>
              <a:rPr lang="en-US" dirty="0"/>
              <a:t>The 7 A’s of this emotional journey.</a:t>
            </a:r>
          </a:p>
          <a:p>
            <a:pPr marL="359410" indent="-359410">
              <a:lnSpc>
                <a:spcPct val="110000"/>
              </a:lnSpc>
              <a:spcBef>
                <a:spcPts val="0"/>
              </a:spcBef>
              <a:spcAft>
                <a:spcPts val="600"/>
              </a:spcAft>
              <a:buFont typeface="Arial"/>
              <a:buChar char="•"/>
            </a:pPr>
            <a:r>
              <a:rPr lang="en-US" dirty="0"/>
              <a:t>Strategies to manage your energy effectively.</a:t>
            </a:r>
          </a:p>
          <a:p>
            <a:pPr marL="359410" indent="-359410">
              <a:lnSpc>
                <a:spcPct val="110000"/>
              </a:lnSpc>
              <a:spcBef>
                <a:spcPts val="0"/>
              </a:spcBef>
              <a:spcAft>
                <a:spcPts val="600"/>
              </a:spcAft>
              <a:buFont typeface="Arial"/>
              <a:buChar char="•"/>
            </a:pPr>
            <a:r>
              <a:rPr lang="en-US" dirty="0"/>
              <a:t>How to recognize and respond to your grief.</a:t>
            </a:r>
          </a:p>
        </p:txBody>
      </p:sp>
      <p:sp>
        <p:nvSpPr>
          <p:cNvPr id="4" name="Slide Number Placeholder 3"/>
          <p:cNvSpPr>
            <a:spLocks noGrp="1"/>
          </p:cNvSpPr>
          <p:nvPr>
            <p:ph type="sldNum" sz="quarter" idx="5"/>
          </p:nvPr>
        </p:nvSpPr>
        <p:spPr/>
        <p:txBody>
          <a:bodyPr/>
          <a:lstStyle/>
          <a:p>
            <a:pPr>
              <a:defRPr/>
            </a:pPr>
            <a:fld id="{76ECAB2B-9C56-47EB-A979-54776127D357}" type="slidenum">
              <a:rPr lang="en-US"/>
              <a:pPr>
                <a:defRPr/>
              </a:pPr>
              <a:t>23</a:t>
            </a:fld>
            <a:endParaRPr lang="en-US"/>
          </a:p>
        </p:txBody>
      </p:sp>
    </p:spTree>
    <p:extLst>
      <p:ext uri="{BB962C8B-B14F-4D97-AF65-F5344CB8AC3E}">
        <p14:creationId xmlns:p14="http://schemas.microsoft.com/office/powerpoint/2010/main" val="3132248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Reminder: </a:t>
            </a:r>
            <a:endParaRPr lang="en-US"/>
          </a:p>
          <a:p>
            <a:r>
              <a:rPr lang="en-US" dirty="0"/>
              <a:t>What we pay attention to matters. What we appreciate appreciates…When feeling discouraged, one exercise to do is to spend a week writing down things you see that align with the promise…</a:t>
            </a:r>
            <a:endParaRPr lang="en-US" dirty="0">
              <a:cs typeface="Calibri"/>
            </a:endParaRPr>
          </a:p>
        </p:txBody>
      </p:sp>
      <p:sp>
        <p:nvSpPr>
          <p:cNvPr id="4" name="Slide Number Placeholder 3"/>
          <p:cNvSpPr>
            <a:spLocks noGrp="1"/>
          </p:cNvSpPr>
          <p:nvPr>
            <p:ph type="sldNum" sz="quarter" idx="5"/>
          </p:nvPr>
        </p:nvSpPr>
        <p:spPr/>
        <p:txBody>
          <a:bodyPr/>
          <a:lstStyle/>
          <a:p>
            <a:pPr>
              <a:defRPr/>
            </a:pPr>
            <a:fld id="{76ECAB2B-9C56-47EB-A979-54776127D357}" type="slidenum">
              <a:rPr lang="en-US"/>
              <a:pPr>
                <a:defRPr/>
              </a:pPr>
              <a:t>25</a:t>
            </a:fld>
            <a:endParaRPr lang="en-US"/>
          </a:p>
        </p:txBody>
      </p:sp>
    </p:spTree>
    <p:extLst>
      <p:ext uri="{BB962C8B-B14F-4D97-AF65-F5344CB8AC3E}">
        <p14:creationId xmlns:p14="http://schemas.microsoft.com/office/powerpoint/2010/main" val="4161277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35E0680-A6AE-EDE0-10A6-588C6B0AFB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29F0314A-903E-5689-EA1D-422DC5E01E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how did we get started?  Back in 2012, At the time, I was the Executive Director at Grey Gables.  We were going through a significant challenge – a significant abuse investigation. We were already talking about what our promise is to our residents, the community and each other, and the challenges just accelerated things.  Abuse investigations, difficult press coverage, can be so discouraging, and they can also spark the question “what defines us” does this negative situation define us? So we took the next step and talked about what does define us?  What do we want to define us?  One of the group activities we did was to draw pictures of what we can imagine, it was through describing each picture that we created the words of the promise…</a:t>
            </a:r>
            <a:r>
              <a:rPr lang="en-US" altLang="en-US" b="1" dirty="0"/>
              <a:t>just imagine small groups of staff, residents and families gathering to talk about the future and our vision and I hand out markers and paper…I did get some eye rolling, but all in all everyone humored me and the results were better than I could have even imagined – when groups described their pictures the energy in the room was so great – so hopeful and so exciting.  We now had words to describe why we all showed up every day</a:t>
            </a:r>
          </a:p>
          <a:p>
            <a:endParaRPr lang="en-US" altLang="en-US"/>
          </a:p>
          <a:p>
            <a:r>
              <a:rPr lang="en-US" altLang="en-US" dirty="0"/>
              <a:t>The first two years we continued to talk about </a:t>
            </a:r>
            <a:r>
              <a:rPr lang="en-US" altLang="en-US" dirty="0" err="1"/>
              <a:t>colour</a:t>
            </a:r>
            <a:r>
              <a:rPr lang="en-US" altLang="en-US" dirty="0"/>
              <a:t> it,  our words for resident </a:t>
            </a:r>
            <a:r>
              <a:rPr lang="en-US" altLang="en-US" dirty="0" err="1"/>
              <a:t>centred</a:t>
            </a:r>
            <a:r>
              <a:rPr lang="en-US" altLang="en-US" dirty="0"/>
              <a:t> care, this shared purpose…people started using that language in circle of care, care pans, care conferences  </a:t>
            </a:r>
            <a:endParaRPr lang="en-US" altLang="en-US" dirty="0">
              <a:cs typeface="Calibri"/>
            </a:endParaRPr>
          </a:p>
          <a:p>
            <a:endParaRPr lang="en-US" altLang="en-US"/>
          </a:p>
          <a:p>
            <a:endParaRPr lang="en-CA" altLang="en-US"/>
          </a:p>
        </p:txBody>
      </p:sp>
      <p:sp>
        <p:nvSpPr>
          <p:cNvPr id="4" name="Slide Number Placeholder 3">
            <a:extLst>
              <a:ext uri="{FF2B5EF4-FFF2-40B4-BE49-F238E27FC236}">
                <a16:creationId xmlns:a16="http://schemas.microsoft.com/office/drawing/2014/main" id="{F6CFBF06-29B4-63A3-80DA-B71C92D2388A}"/>
              </a:ext>
            </a:extLst>
          </p:cNvPr>
          <p:cNvSpPr>
            <a:spLocks noGrp="1"/>
          </p:cNvSpPr>
          <p:nvPr>
            <p:ph type="sldNum" sz="quarter" idx="5"/>
          </p:nvPr>
        </p:nvSpPr>
        <p:spPr/>
        <p:txBody>
          <a:bodyPr/>
          <a:lstStyle/>
          <a:p>
            <a:pPr>
              <a:defRPr/>
            </a:pPr>
            <a:fld id="{CC20D9D1-9EB5-4B94-9C56-00FEB2EE9E2E}" type="slidenum">
              <a:rPr lang="en-US" smtClean="0"/>
              <a:pPr>
                <a:defRPr/>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When the groups described their pictures, many words kept coming up again and again.  Those are the words that make up our </a:t>
            </a:r>
            <a:r>
              <a:rPr lang="en-US" dirty="0" err="1">
                <a:cs typeface="Calibri"/>
              </a:rPr>
              <a:t>Colour</a:t>
            </a:r>
            <a:r>
              <a:rPr lang="en-US" dirty="0">
                <a:cs typeface="Calibri"/>
              </a:rPr>
              <a:t> It Your Way Promise/vision - our shared purpose</a:t>
            </a:r>
          </a:p>
        </p:txBody>
      </p:sp>
      <p:sp>
        <p:nvSpPr>
          <p:cNvPr id="4" name="Slide Number Placeholder 3"/>
          <p:cNvSpPr>
            <a:spLocks noGrp="1"/>
          </p:cNvSpPr>
          <p:nvPr>
            <p:ph type="sldNum" sz="quarter" idx="5"/>
          </p:nvPr>
        </p:nvSpPr>
        <p:spPr/>
        <p:txBody>
          <a:bodyPr/>
          <a:lstStyle/>
          <a:p>
            <a:pPr>
              <a:defRPr/>
            </a:pPr>
            <a:fld id="{76ECAB2B-9C56-47EB-A979-54776127D357}" type="slidenum">
              <a:rPr lang="en-US"/>
              <a:pPr>
                <a:defRPr/>
              </a:pPr>
              <a:t>5</a:t>
            </a:fld>
            <a:endParaRPr lang="en-US"/>
          </a:p>
        </p:txBody>
      </p:sp>
    </p:spTree>
    <p:extLst>
      <p:ext uri="{BB962C8B-B14F-4D97-AF65-F5344CB8AC3E}">
        <p14:creationId xmlns:p14="http://schemas.microsoft.com/office/powerpoint/2010/main" val="195678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6AE9270C-E6EF-DB9C-73A2-62606FBB39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22B620A1-6236-A009-3953-145ED97936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 the beginning, creating this common goal/shared purpose was setting the foundation of who we wanted to be and how we wanted to behave, given the challenges we were facing.  Colour It Your Way, were our words on how we wanted to provide care and service, to be resident </a:t>
            </a:r>
            <a:r>
              <a:rPr lang="en-US" altLang="en-US" dirty="0" err="1"/>
              <a:t>centred</a:t>
            </a:r>
            <a:r>
              <a:rPr lang="en-US" altLang="en-US" dirty="0"/>
              <a:t>.  It evolved over the years to be our shared purpose in not only our care and service to our residents, but also to our relationships with our staff and finally, our relationships with our family members, essential caregivers. In the time I have with you today, I'll share some of our stories and learnings as we expanded our </a:t>
            </a:r>
            <a:r>
              <a:rPr lang="en-US" altLang="en-US" dirty="0" err="1"/>
              <a:t>colour</a:t>
            </a:r>
            <a:r>
              <a:rPr lang="en-US" altLang="en-US" dirty="0"/>
              <a:t> it vision to include and engage with our family members. </a:t>
            </a:r>
            <a:endParaRPr lang="en-CA" altLang="en-US" dirty="0"/>
          </a:p>
          <a:p>
            <a:endParaRPr lang="en-US" altLang="en-US"/>
          </a:p>
          <a:p>
            <a:endParaRPr lang="en-US" altLang="en-US" dirty="0">
              <a:cs typeface="Calibri"/>
            </a:endParaRPr>
          </a:p>
          <a:p>
            <a:pPr eaLnBrk="1" hangingPunct="1"/>
            <a:endParaRPr lang="en-CA" altLang="en-US"/>
          </a:p>
        </p:txBody>
      </p:sp>
      <p:sp>
        <p:nvSpPr>
          <p:cNvPr id="4" name="Slide Number Placeholder 3">
            <a:extLst>
              <a:ext uri="{FF2B5EF4-FFF2-40B4-BE49-F238E27FC236}">
                <a16:creationId xmlns:a16="http://schemas.microsoft.com/office/drawing/2014/main" id="{4B4FD006-1AB0-6839-2F01-DCC9E8ADA2C0}"/>
              </a:ext>
            </a:extLst>
          </p:cNvPr>
          <p:cNvSpPr>
            <a:spLocks noGrp="1"/>
          </p:cNvSpPr>
          <p:nvPr>
            <p:ph type="sldNum" sz="quarter" idx="5"/>
          </p:nvPr>
        </p:nvSpPr>
        <p:spPr/>
        <p:txBody>
          <a:bodyPr/>
          <a:lstStyle/>
          <a:p>
            <a:pPr>
              <a:defRPr/>
            </a:pPr>
            <a:fld id="{2CE247B8-9704-4311-911F-CE8A54CEED1C}" type="slidenum">
              <a:rPr lang="en-US" smtClean="0"/>
              <a:pPr>
                <a:defRPr/>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600CD1A2-6431-E3ED-AEFE-D2EA083419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6DD00CA-B218-EEA9-6416-3F6BB4410CCD}"/>
              </a:ext>
            </a:extLst>
          </p:cNvPr>
          <p:cNvSpPr>
            <a:spLocks noGrp="1"/>
          </p:cNvSpPr>
          <p:nvPr>
            <p:ph type="body" idx="1"/>
          </p:nvPr>
        </p:nvSpPr>
        <p:spPr/>
        <p:txBody>
          <a:bodyPr/>
          <a:lstStyle/>
          <a:p>
            <a:pPr>
              <a:defRPr/>
            </a:pPr>
            <a:endParaRPr lang="en-US" dirty="0">
              <a:highlight>
                <a:srgbClr val="FFFF00"/>
              </a:highlight>
              <a:cs typeface="Calibri"/>
            </a:endParaRPr>
          </a:p>
          <a:p>
            <a:pPr>
              <a:defRPr/>
            </a:pPr>
            <a:r>
              <a:rPr lang="en-US" b="1" dirty="0"/>
              <a:t>So, we had our Promise, we had the words that describe and clarify that commitment to person </a:t>
            </a:r>
            <a:r>
              <a:rPr lang="en-US" b="1" dirty="0" err="1"/>
              <a:t>centred</a:t>
            </a:r>
            <a:r>
              <a:rPr lang="en-US" b="1" dirty="0"/>
              <a:t> care.  We’re well on our way, right!? Yes and No.  </a:t>
            </a:r>
            <a:r>
              <a:rPr lang="en-US" dirty="0"/>
              <a:t>We knew people were engaged, because staff started to report inappropriate actions and words towards the residents.  It wasn’t what I was expecting, but it showed they were engaged and they were challenging me to put my money where my mouth was – it was a really hard time, but it was when we had to respond, react and behave –  The hardest part was being vulnerable to know that the bad things happen to good people – say it out loud, and then move to be better. Long term care can be fraught with urgency and stressful emotions – it can feel like a simmering pot for everyone, residents, families, staff.  Our shared purpose helps me to take a breath and remember not to be hooked by urgency, but to let </a:t>
            </a:r>
            <a:r>
              <a:rPr lang="en-US" dirty="0" err="1"/>
              <a:t>Colour</a:t>
            </a:r>
            <a:r>
              <a:rPr lang="en-US" dirty="0"/>
              <a:t> It promise guide our response.</a:t>
            </a:r>
            <a:endParaRPr lang="en-US" dirty="0">
              <a:cs typeface="Calibri"/>
            </a:endParaRPr>
          </a:p>
        </p:txBody>
      </p:sp>
      <p:sp>
        <p:nvSpPr>
          <p:cNvPr id="4" name="Slide Number Placeholder 3">
            <a:extLst>
              <a:ext uri="{FF2B5EF4-FFF2-40B4-BE49-F238E27FC236}">
                <a16:creationId xmlns:a16="http://schemas.microsoft.com/office/drawing/2014/main" id="{C8DDFF64-6C51-88F7-1AD8-29B54F7F738D}"/>
              </a:ext>
            </a:extLst>
          </p:cNvPr>
          <p:cNvSpPr>
            <a:spLocks noGrp="1"/>
          </p:cNvSpPr>
          <p:nvPr>
            <p:ph type="sldNum" sz="quarter" idx="5"/>
          </p:nvPr>
        </p:nvSpPr>
        <p:spPr/>
        <p:txBody>
          <a:bodyPr/>
          <a:lstStyle/>
          <a:p>
            <a:pPr>
              <a:defRPr/>
            </a:pPr>
            <a:fld id="{3F431FFA-4B2F-42AD-9D73-54069AB3189E}" type="slidenum">
              <a:rPr lang="en-US" smtClean="0"/>
              <a:pPr>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7A759B8-FCD2-9FFD-3A32-E9CCBCBFA6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D8C5E060-DB19-EFC6-50BA-2402148CFA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is an investment of time and money – keeping to the story theme…it’s creating the plot, the setting, the characters, the conflict and the resolution.   Having a shared and understood purpose doesn’t happen by itself, it happens with intentional leadership. Coaching, reflective practice… not a place to get to, but a lens to look through – </a:t>
            </a:r>
            <a:r>
              <a:rPr lang="en-US" altLang="en-US" b="1" dirty="0"/>
              <a:t>What’s the </a:t>
            </a:r>
            <a:r>
              <a:rPr lang="en-US" altLang="en-US" b="1" dirty="0" err="1"/>
              <a:t>colour</a:t>
            </a:r>
            <a:r>
              <a:rPr lang="en-US" altLang="en-US" b="1" dirty="0"/>
              <a:t> it lens on any situation?  i.e. what does person </a:t>
            </a:r>
            <a:r>
              <a:rPr lang="en-US" altLang="en-US" b="1" dirty="0" err="1"/>
              <a:t>centred</a:t>
            </a:r>
            <a:r>
              <a:rPr lang="en-US" altLang="en-US" b="1" dirty="0"/>
              <a:t> admission look like? Through team member discussion we now talk about a “</a:t>
            </a:r>
            <a:r>
              <a:rPr lang="en-US" altLang="en-US" b="1" dirty="0" err="1"/>
              <a:t>colour</a:t>
            </a:r>
            <a:r>
              <a:rPr lang="en-US" altLang="en-US" b="1" dirty="0"/>
              <a:t> it move in’  Over the years, it was easy to see that this person </a:t>
            </a:r>
            <a:r>
              <a:rPr lang="en-US" altLang="en-US" b="1" dirty="0" err="1"/>
              <a:t>centred</a:t>
            </a:r>
            <a:r>
              <a:rPr lang="en-US" altLang="en-US" b="1" dirty="0"/>
              <a:t> approach could apply to everyone, the staff and families.  A reminder to us that This isn't a one and done exercise.  Every new challenge or opportunity, is a chance to use the vision as a guide to the next steps.  The pandemic was a catalyst, and while I'll always be sad and heavy hearted on the terrible and horrific impact COVID 19 had on people in long term care, I can see some good that has come from shining a light on what desperately needed to be changed and the many opportunities to build our care teams to include the people that care the most about our residents. </a:t>
            </a:r>
            <a:endParaRPr lang="en-CA" altLang="en-US" dirty="0"/>
          </a:p>
          <a:p>
            <a:endParaRPr lang="en-US" dirty="0"/>
          </a:p>
          <a:p>
            <a:endParaRPr lang="en-US" altLang="en-US" b="1" dirty="0">
              <a:cs typeface="Calibri"/>
            </a:endParaRPr>
          </a:p>
          <a:p>
            <a:endParaRPr lang="en-US" altLang="en-US" b="1" dirty="0">
              <a:cs typeface="Calibri"/>
            </a:endParaRPr>
          </a:p>
        </p:txBody>
      </p:sp>
      <p:sp>
        <p:nvSpPr>
          <p:cNvPr id="4" name="Slide Number Placeholder 3">
            <a:extLst>
              <a:ext uri="{FF2B5EF4-FFF2-40B4-BE49-F238E27FC236}">
                <a16:creationId xmlns:a16="http://schemas.microsoft.com/office/drawing/2014/main" id="{706CD1E8-9477-FF42-F604-B202FC5732B6}"/>
              </a:ext>
            </a:extLst>
          </p:cNvPr>
          <p:cNvSpPr>
            <a:spLocks noGrp="1"/>
          </p:cNvSpPr>
          <p:nvPr>
            <p:ph type="sldNum" sz="quarter" idx="5"/>
          </p:nvPr>
        </p:nvSpPr>
        <p:spPr/>
        <p:txBody>
          <a:bodyPr/>
          <a:lstStyle/>
          <a:p>
            <a:pPr>
              <a:defRPr/>
            </a:pPr>
            <a:fld id="{20EC16FC-2391-4026-9CA5-C423A7055F1A}"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err="1"/>
              <a:t>Colour</a:t>
            </a:r>
            <a:r>
              <a:rPr lang="en-US" dirty="0"/>
              <a:t> It allowed us to step back and reflect on who we really are in the early days of the pandemic – everyone was afraid and worried, response seemed always a little too late, things shifted to command and control, iron ring. We didn't always get it right, but we always used </a:t>
            </a:r>
            <a:r>
              <a:rPr lang="en-US" dirty="0" err="1"/>
              <a:t>Colour</a:t>
            </a:r>
            <a:r>
              <a:rPr lang="en-US" dirty="0"/>
              <a:t> It Your Way to guide us.  When the doors were locked, residents were being isolated, families and friends not able to come in, everyone desperate for information, we knew there had to be a way through, even if it was difficult. Staff noticing the residents failing...</a:t>
            </a:r>
          </a:p>
          <a:p>
            <a:pPr>
              <a:spcBef>
                <a:spcPts val="0"/>
              </a:spcBef>
              <a:spcAft>
                <a:spcPts val="0"/>
              </a:spcAft>
            </a:pPr>
            <a:endParaRPr lang="en-US" dirty="0">
              <a:ea typeface="Calibri"/>
              <a:cs typeface="Calibri"/>
            </a:endParaRPr>
          </a:p>
          <a:p>
            <a:pPr>
              <a:spcBef>
                <a:spcPts val="0"/>
              </a:spcBef>
              <a:spcAft>
                <a:spcPts val="0"/>
              </a:spcAft>
            </a:pPr>
            <a:r>
              <a:rPr lang="en-US" dirty="0">
                <a:ea typeface="Calibri"/>
                <a:cs typeface="Calibri"/>
              </a:rPr>
              <a:t>Knew we had to engage families to be part of the problem solving:</a:t>
            </a:r>
          </a:p>
          <a:p>
            <a:pPr>
              <a:spcBef>
                <a:spcPts val="0"/>
              </a:spcBef>
              <a:spcAft>
                <a:spcPts val="0"/>
              </a:spcAft>
            </a:pPr>
            <a:r>
              <a:rPr lang="en-US" dirty="0"/>
              <a:t>Virtual Family Meetings</a:t>
            </a:r>
            <a:endParaRPr lang="en-US" dirty="0">
              <a:ea typeface="Calibri"/>
              <a:cs typeface="Calibri"/>
            </a:endParaRPr>
          </a:p>
          <a:p>
            <a:pPr>
              <a:spcBef>
                <a:spcPts val="0"/>
              </a:spcBef>
              <a:spcAft>
                <a:spcPts val="0"/>
              </a:spcAft>
            </a:pPr>
            <a:r>
              <a:rPr lang="en-US" dirty="0" err="1">
                <a:ea typeface="Calibri"/>
                <a:cs typeface="Calibri"/>
              </a:rPr>
              <a:t>Colour</a:t>
            </a:r>
            <a:r>
              <a:rPr lang="en-US" dirty="0">
                <a:ea typeface="Calibri"/>
                <a:cs typeface="Calibri"/>
              </a:rPr>
              <a:t> It Connect – communications, IT, staff, technology</a:t>
            </a:r>
          </a:p>
          <a:p>
            <a:pPr>
              <a:spcBef>
                <a:spcPts val="0"/>
              </a:spcBef>
              <a:spcAft>
                <a:spcPts val="0"/>
              </a:spcAft>
            </a:pPr>
            <a:r>
              <a:rPr lang="en-US" dirty="0">
                <a:ea typeface="Calibri"/>
                <a:cs typeface="Calibri"/>
              </a:rPr>
              <a:t>DCP </a:t>
            </a:r>
          </a:p>
          <a:p>
            <a:pPr>
              <a:spcBef>
                <a:spcPts val="0"/>
              </a:spcBef>
              <a:spcAft>
                <a:spcPts val="0"/>
              </a:spcAft>
            </a:pPr>
            <a:endParaRPr lang="en-US" dirty="0"/>
          </a:p>
          <a:p>
            <a:pPr>
              <a:spcBef>
                <a:spcPts val="0"/>
              </a:spcBef>
              <a:spcAft>
                <a:spcPts val="0"/>
              </a:spcAft>
            </a:pPr>
            <a:r>
              <a:rPr lang="en-US" dirty="0"/>
              <a:t>During the pandemic, virtual family meeting were held regularly, we have now moved to quarterly meeting post pandemic</a:t>
            </a:r>
            <a:endParaRPr lang="en-US" dirty="0">
              <a:cs typeface="Calibri"/>
            </a:endParaRPr>
          </a:p>
          <a:p>
            <a:pPr>
              <a:spcBef>
                <a:spcPts val="0"/>
              </a:spcBef>
              <a:spcAft>
                <a:spcPts val="0"/>
              </a:spcAft>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76ECAB2B-9C56-47EB-A979-54776127D357}" type="slidenum">
              <a:rPr lang="en-US"/>
              <a:pPr>
                <a:defRPr/>
              </a:pPr>
              <a:t>9</a:t>
            </a:fld>
            <a:endParaRPr lang="en-US"/>
          </a:p>
        </p:txBody>
      </p:sp>
    </p:spTree>
    <p:extLst>
      <p:ext uri="{BB962C8B-B14F-4D97-AF65-F5344CB8AC3E}">
        <p14:creationId xmlns:p14="http://schemas.microsoft.com/office/powerpoint/2010/main" val="1794617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A7CE04C3-11AD-3F3B-9EC7-BD9F7A565B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D2F3CDB2-0A00-2F2F-4005-522C63A7FF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4999"/>
              </a:lnSpc>
              <a:spcBef>
                <a:spcPct val="0"/>
              </a:spcBef>
              <a:spcAft>
                <a:spcPts val="1000"/>
              </a:spcAft>
            </a:pPr>
            <a:r>
              <a:rPr lang="en-US" dirty="0"/>
              <a:t>when residents couldn’t have visitors we knew there had to be another way.  </a:t>
            </a:r>
            <a:r>
              <a:rPr lang="en-US" dirty="0" err="1"/>
              <a:t>Colour</a:t>
            </a:r>
            <a:r>
              <a:rPr lang="en-US" dirty="0"/>
              <a:t> It was the foundation for the question “what are we going to do?”  allowed us to build the designated care partner program that reflected our promise – allowing residents to have their caregivers safely supporting them at the bedside, even during a lockdown and an outbreak.</a:t>
            </a:r>
          </a:p>
          <a:p>
            <a:pPr>
              <a:lnSpc>
                <a:spcPct val="114999"/>
              </a:lnSpc>
              <a:spcBef>
                <a:spcPct val="0"/>
              </a:spcBef>
              <a:spcAft>
                <a:spcPts val="1000"/>
              </a:spcAft>
            </a:pPr>
            <a:endParaRPr lang="en-US" dirty="0">
              <a:latin typeface="Calibri"/>
              <a:ea typeface="Calibri" panose="020F0502020204030204" pitchFamily="34" charset="0"/>
              <a:cs typeface="Calibri"/>
            </a:endParaRPr>
          </a:p>
          <a:p>
            <a:pPr>
              <a:lnSpc>
                <a:spcPct val="115000"/>
              </a:lnSpc>
              <a:spcBef>
                <a:spcPct val="0"/>
              </a:spcBef>
              <a:spcAft>
                <a:spcPts val="1000"/>
              </a:spcAft>
            </a:pPr>
            <a:r>
              <a:rPr lang="en-US" altLang="en-US" sz="1800" dirty="0">
                <a:latin typeface="Arial"/>
                <a:ea typeface="Calibri" panose="020F0502020204030204" pitchFamily="34" charset="0"/>
                <a:cs typeface="Arial"/>
              </a:rPr>
              <a:t>With all new programs, we know that engagement from all parties is a crucial element. We wanted feedback from our residents, families, team members, and our Medical Directors. Connecting with these groups provided an opportunity to answer questions, listen to concerns and gathered their input.</a:t>
            </a:r>
            <a:endParaRPr lang="en-CA" altLang="en-US" sz="1800" dirty="0">
              <a:latin typeface="Arial"/>
              <a:ea typeface="Calibri" panose="020F0502020204030204" pitchFamily="34" charset="0"/>
              <a:cs typeface="Arial"/>
            </a:endParaRPr>
          </a:p>
          <a:p>
            <a:pPr>
              <a:lnSpc>
                <a:spcPct val="115000"/>
              </a:lnSpc>
              <a:spcBef>
                <a:spcPct val="0"/>
              </a:spcBef>
              <a:spcAft>
                <a:spcPts val="1000"/>
              </a:spcAft>
            </a:pPr>
            <a:r>
              <a:rPr lang="en-US" altLang="en-US" sz="1800" dirty="0">
                <a:latin typeface="Arial"/>
                <a:ea typeface="Calibri" panose="020F0502020204030204" pitchFamily="34" charset="0"/>
                <a:cs typeface="Arial"/>
              </a:rPr>
              <a:t>Once all feedback was reviewed, our draft policy was presented to our partners at our local Public Health Unit, and to our resident, and family councils for their review and approval.</a:t>
            </a:r>
            <a:endParaRPr lang="en-CA" altLang="en-US" sz="1800" dirty="0">
              <a:latin typeface="Arial"/>
              <a:ea typeface="Calibri" panose="020F0502020204030204" pitchFamily="34" charset="0"/>
              <a:cs typeface="Arial"/>
            </a:endParaRPr>
          </a:p>
          <a:p>
            <a:pPr>
              <a:lnSpc>
                <a:spcPct val="115000"/>
              </a:lnSpc>
              <a:spcBef>
                <a:spcPct val="0"/>
              </a:spcBef>
              <a:spcAft>
                <a:spcPts val="1000"/>
              </a:spcAft>
            </a:pPr>
            <a:endParaRPr lang="en-CA" altLang="en-US" sz="1800">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6346672-707E-C71F-7D7C-3265246C74BC}"/>
              </a:ext>
            </a:extLst>
          </p:cNvPr>
          <p:cNvSpPr>
            <a:spLocks noGrp="1"/>
          </p:cNvSpPr>
          <p:nvPr>
            <p:ph type="sldNum" sz="quarter" idx="5"/>
          </p:nvPr>
        </p:nvSpPr>
        <p:spPr/>
        <p:txBody>
          <a:bodyPr/>
          <a:lstStyle/>
          <a:p>
            <a:pPr>
              <a:defRPr/>
            </a:pPr>
            <a:fld id="{2175763F-8D0A-47E5-812D-2D025F20EF4F}"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D0805B15-076D-97D2-6101-5804571BC5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0B8CC3F-6AF4-538D-88AF-0EF86DD007F8}"/>
              </a:ext>
            </a:extLst>
          </p:cNvPr>
          <p:cNvSpPr>
            <a:spLocks noGrp="1"/>
          </p:cNvSpPr>
          <p:nvPr>
            <p:ph type="body" idx="1"/>
          </p:nvPr>
        </p:nvSpPr>
        <p:spPr/>
        <p:txBody>
          <a:bodyPr/>
          <a:lstStyle/>
          <a:p>
            <a:pPr>
              <a:lnSpc>
                <a:spcPct val="115000"/>
              </a:lnSpc>
              <a:spcBef>
                <a:spcPts val="0"/>
              </a:spcBef>
              <a:spcAft>
                <a:spcPts val="1000"/>
              </a:spcAft>
              <a:defRPr/>
            </a:pPr>
            <a:r>
              <a:rPr lang="en-CA" sz="1800" dirty="0">
                <a:latin typeface="Arial"/>
                <a:ea typeface="Calibri" panose="020F0502020204030204" pitchFamily="34" charset="0"/>
                <a:cs typeface="Arial"/>
              </a:rPr>
              <a:t>What did we learn from our team engagement?</a:t>
            </a:r>
          </a:p>
          <a:p>
            <a:pPr>
              <a:lnSpc>
                <a:spcPct val="115000"/>
              </a:lnSpc>
              <a:spcBef>
                <a:spcPts val="0"/>
              </a:spcBef>
              <a:spcAft>
                <a:spcPts val="1000"/>
              </a:spcAft>
              <a:defRPr/>
            </a:pPr>
            <a:r>
              <a:rPr lang="en-CA" sz="1800" dirty="0">
                <a:latin typeface="Arial" panose="020B0604020202020204" pitchFamily="34" charset="0"/>
                <a:ea typeface="Calibri" panose="020F0502020204030204" pitchFamily="34" charset="0"/>
                <a:cs typeface="Times New Roman" panose="02020603050405020304" pitchFamily="18" charset="0"/>
              </a:rPr>
              <a:t>Increasing the number of people in our homes was a concern for staff.  </a:t>
            </a:r>
            <a:r>
              <a:rPr lang="en-US" sz="1800" dirty="0">
                <a:latin typeface="Arial" panose="020B0604020202020204" pitchFamily="34" charset="0"/>
                <a:ea typeface="Calibri" panose="020F0502020204030204" pitchFamily="34" charset="0"/>
                <a:cs typeface="Times New Roman" panose="02020603050405020304" pitchFamily="18" charset="0"/>
              </a:rPr>
              <a:t>We developed an accessible DCP education program, covering infection prevention and control measures that would provide the DCPs with the necessary training to ensure all guidelines were followed. This included offering education in 3 ways; online learning, a hard copy version and in person training when necessary.</a:t>
            </a:r>
            <a:endParaRPr lang="en-CA" sz="1800" dirty="0">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00"/>
              </a:spcAft>
              <a:defRPr/>
            </a:pPr>
            <a:r>
              <a:rPr lang="en-US" sz="1800" dirty="0">
                <a:latin typeface="Arial" panose="020B0604020202020204" pitchFamily="34" charset="0"/>
                <a:ea typeface="Calibri" panose="020F0502020204030204" pitchFamily="34" charset="0"/>
                <a:cs typeface="Times New Roman" panose="02020603050405020304" pitchFamily="18" charset="0"/>
              </a:rPr>
              <a:t>We also used the train the trainer approach, and our IPAC team educated our screeners so they could provide refreshers to our DCPs.</a:t>
            </a:r>
            <a:endParaRPr lang="en-CA" sz="1800" dirty="0">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00"/>
              </a:spcAft>
              <a:defRPr/>
            </a:pPr>
            <a:r>
              <a:rPr lang="en-US" sz="1800" dirty="0">
                <a:latin typeface="Arial" panose="020B0604020202020204" pitchFamily="34" charset="0"/>
                <a:ea typeface="Calibri" panose="020F0502020204030204" pitchFamily="34" charset="0"/>
                <a:cs typeface="Times New Roman" panose="02020603050405020304" pitchFamily="18" charset="0"/>
              </a:rPr>
              <a:t>Our team recognized the value in the DCPs role, as the DCPs would be providing support in many different ways such as:</a:t>
            </a:r>
            <a:endParaRPr lang="en-CA"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15000"/>
              </a:lnSpc>
              <a:spcBef>
                <a:spcPts val="0"/>
              </a:spcBef>
              <a:spcAft>
                <a:spcPts val="1000"/>
              </a:spcAft>
              <a:buFont typeface="Symbol" panose="05050102010706020507" pitchFamily="18" charset="2"/>
              <a:buChar char=""/>
              <a:tabLst>
                <a:tab pos="457200" algn="l"/>
              </a:tabLst>
              <a:defRPr/>
            </a:pPr>
            <a:r>
              <a:rPr lang="en-US" sz="1800" dirty="0">
                <a:latin typeface="Arial" panose="020B0604020202020204" pitchFamily="34" charset="0"/>
                <a:ea typeface="Calibri" panose="020F0502020204030204" pitchFamily="34" charset="0"/>
                <a:cs typeface="Times New Roman" panose="02020603050405020304" pitchFamily="18" charset="0"/>
              </a:rPr>
              <a:t>Emotional &amp; Physical needs </a:t>
            </a:r>
            <a:endParaRPr lang="en-CA"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15000"/>
              </a:lnSpc>
              <a:spcBef>
                <a:spcPts val="0"/>
              </a:spcBef>
              <a:spcAft>
                <a:spcPts val="1000"/>
              </a:spcAft>
              <a:buFont typeface="Symbol" panose="05050102010706020507" pitchFamily="18" charset="2"/>
              <a:buChar char=""/>
              <a:tabLst>
                <a:tab pos="457200" algn="l"/>
              </a:tabLst>
              <a:defRPr/>
            </a:pPr>
            <a:r>
              <a:rPr lang="en-US" sz="1800" dirty="0">
                <a:latin typeface="Arial" panose="020B0604020202020204" pitchFamily="34" charset="0"/>
                <a:ea typeface="Calibri" panose="020F0502020204030204" pitchFamily="34" charset="0"/>
                <a:cs typeface="Times New Roman" panose="02020603050405020304" pitchFamily="18" charset="0"/>
              </a:rPr>
              <a:t>Nutritional intake</a:t>
            </a:r>
            <a:endParaRPr lang="en-CA"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15000"/>
              </a:lnSpc>
              <a:spcBef>
                <a:spcPts val="0"/>
              </a:spcBef>
              <a:spcAft>
                <a:spcPts val="1000"/>
              </a:spcAft>
              <a:buFont typeface="Symbol" panose="05050102010706020507" pitchFamily="18" charset="2"/>
              <a:buChar char=""/>
              <a:tabLst>
                <a:tab pos="457200" algn="l"/>
              </a:tabLst>
              <a:defRPr/>
            </a:pPr>
            <a:r>
              <a:rPr lang="en-US" sz="1800" dirty="0">
                <a:latin typeface="Arial" panose="020B0604020202020204" pitchFamily="34" charset="0"/>
                <a:ea typeface="Calibri" panose="020F0502020204030204" pitchFamily="34" charset="0"/>
                <a:cs typeface="Times New Roman" panose="02020603050405020304" pitchFamily="18" charset="0"/>
              </a:rPr>
              <a:t>Communication</a:t>
            </a:r>
            <a:endParaRPr lang="en-CA"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15000"/>
              </a:lnSpc>
              <a:spcBef>
                <a:spcPts val="0"/>
              </a:spcBef>
              <a:spcAft>
                <a:spcPts val="1000"/>
              </a:spcAft>
              <a:buFont typeface="Symbol" panose="05050102010706020507" pitchFamily="18" charset="2"/>
              <a:buChar char=""/>
              <a:tabLst>
                <a:tab pos="457200" algn="l"/>
              </a:tabLst>
              <a:defRPr/>
            </a:pPr>
            <a:r>
              <a:rPr lang="en-US" sz="1800" dirty="0">
                <a:latin typeface="Arial" panose="020B0604020202020204" pitchFamily="34" charset="0"/>
                <a:ea typeface="Calibri" panose="020F0502020204030204" pitchFamily="34" charset="0"/>
                <a:cs typeface="Times New Roman" panose="02020603050405020304" pitchFamily="18" charset="0"/>
              </a:rPr>
              <a:t>Wandering and </a:t>
            </a:r>
            <a:r>
              <a:rPr lang="en-US" sz="1800" dirty="0" err="1">
                <a:latin typeface="Arial" panose="020B0604020202020204" pitchFamily="34" charset="0"/>
                <a:ea typeface="Calibri" panose="020F0502020204030204" pitchFamily="34" charset="0"/>
                <a:cs typeface="Times New Roman" panose="02020603050405020304" pitchFamily="18" charset="0"/>
              </a:rPr>
              <a:t>behaviours</a:t>
            </a:r>
            <a:endParaRPr lang="en-CA"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15000"/>
              </a:lnSpc>
              <a:spcBef>
                <a:spcPts val="0"/>
              </a:spcBef>
              <a:spcAft>
                <a:spcPts val="1000"/>
              </a:spcAft>
              <a:buFont typeface="Symbol" panose="05050102010706020507" pitchFamily="18" charset="2"/>
              <a:buChar char=""/>
              <a:tabLst>
                <a:tab pos="457200" algn="l"/>
              </a:tabLst>
              <a:defRPr/>
            </a:pPr>
            <a:r>
              <a:rPr lang="en-US" sz="1800" dirty="0">
                <a:latin typeface="Arial" panose="020B0604020202020204" pitchFamily="34" charset="0"/>
                <a:ea typeface="Calibri" panose="020F0502020204030204" pitchFamily="34" charset="0"/>
                <a:cs typeface="Times New Roman" panose="02020603050405020304" pitchFamily="18" charset="0"/>
              </a:rPr>
              <a:t>Personal Care</a:t>
            </a:r>
            <a:endParaRPr lang="en-CA"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15000"/>
              </a:lnSpc>
              <a:spcBef>
                <a:spcPts val="0"/>
              </a:spcBef>
              <a:spcAft>
                <a:spcPts val="1000"/>
              </a:spcAft>
              <a:buFont typeface="Symbol" panose="05050102010706020507" pitchFamily="18" charset="2"/>
              <a:buChar char=""/>
              <a:tabLst>
                <a:tab pos="457200" algn="l"/>
              </a:tabLst>
              <a:defRPr/>
            </a:pPr>
            <a:r>
              <a:rPr lang="en-US" sz="1800" dirty="0">
                <a:latin typeface="Arial" panose="020B0604020202020204" pitchFamily="34" charset="0"/>
                <a:ea typeface="Calibri" panose="020F0502020204030204" pitchFamily="34" charset="0"/>
                <a:cs typeface="Times New Roman" panose="02020603050405020304" pitchFamily="18" charset="0"/>
              </a:rPr>
              <a:t>Depression</a:t>
            </a:r>
            <a:endParaRPr lang="en-CA"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15000"/>
              </a:lnSpc>
              <a:spcBef>
                <a:spcPts val="0"/>
              </a:spcBef>
              <a:spcAft>
                <a:spcPts val="1000"/>
              </a:spcAft>
              <a:buFont typeface="Symbol" panose="05050102010706020507" pitchFamily="18" charset="2"/>
              <a:buChar char=""/>
              <a:tabLst>
                <a:tab pos="457200" algn="l"/>
              </a:tabLst>
              <a:defRPr/>
            </a:pPr>
            <a:r>
              <a:rPr lang="en-US" sz="1800" dirty="0">
                <a:latin typeface="Arial" panose="020B0604020202020204" pitchFamily="34" charset="0"/>
                <a:ea typeface="Calibri" panose="020F0502020204030204" pitchFamily="34" charset="0"/>
                <a:cs typeface="Times New Roman" panose="02020603050405020304" pitchFamily="18" charset="0"/>
              </a:rPr>
              <a:t>Mobility</a:t>
            </a:r>
            <a:endParaRPr lang="en-CA" sz="18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15000"/>
              </a:lnSpc>
              <a:spcBef>
                <a:spcPts val="0"/>
              </a:spcBef>
              <a:spcAft>
                <a:spcPts val="1000"/>
              </a:spcAft>
              <a:buFont typeface="Symbol" panose="05050102010706020507" pitchFamily="18" charset="2"/>
              <a:buChar char=""/>
              <a:tabLst>
                <a:tab pos="457200" algn="l"/>
              </a:tabLst>
              <a:defRPr/>
            </a:pPr>
            <a:r>
              <a:rPr lang="en-US" sz="1800" dirty="0">
                <a:latin typeface="Arial" panose="020B0604020202020204" pitchFamily="34" charset="0"/>
                <a:ea typeface="Calibri" panose="020F0502020204030204" pitchFamily="34" charset="0"/>
                <a:cs typeface="Times New Roman" panose="02020603050405020304" pitchFamily="18" charset="0"/>
              </a:rPr>
              <a:t>Participation, etc.</a:t>
            </a:r>
            <a:endParaRPr lang="en-CA" sz="1800" dirty="0">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00"/>
              </a:spcAft>
              <a:defRPr/>
            </a:pPr>
            <a:r>
              <a:rPr lang="en-US" sz="1800" dirty="0">
                <a:latin typeface="Arial" panose="020B0604020202020204" pitchFamily="34" charset="0"/>
                <a:ea typeface="Calibri" panose="020F0502020204030204" pitchFamily="34" charset="0"/>
                <a:cs typeface="Times New Roman" panose="02020603050405020304" pitchFamily="18" charset="0"/>
              </a:rPr>
              <a:t>We also learned that it was important for our staff and DCPs to be part of ONE Colour It Care Team, a team working together to achieve a common goal.</a:t>
            </a:r>
            <a:endParaRPr lang="en-CA" sz="1800" dirty="0">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00"/>
              </a:spcAft>
              <a:defRPr/>
            </a:pPr>
            <a:r>
              <a:rPr lang="en-US" sz="1800" dirty="0">
                <a:latin typeface="Arial" panose="020B0604020202020204" pitchFamily="34" charset="0"/>
                <a:ea typeface="Calibri" panose="020F0502020204030204" pitchFamily="34" charset="0"/>
                <a:cs typeface="Times New Roman" panose="02020603050405020304" pitchFamily="18" charset="0"/>
              </a:rPr>
              <a:t>Over the past two years, we have provided consistent communication to residents, families, DCPs and staff. We provided regular updates through virtual town halls, emails, newsletters, monthly refreshers, and this continues today.</a:t>
            </a:r>
            <a:endParaRPr lang="en-CA" sz="1800" dirty="0">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00"/>
              </a:spcAft>
              <a:defRPr/>
            </a:pPr>
            <a:r>
              <a:rPr lang="en-US" sz="1800" dirty="0">
                <a:latin typeface="Arial" panose="020B0604020202020204" pitchFamily="34" charset="0"/>
                <a:ea typeface="Calibri" panose="020F0502020204030204" pitchFamily="34" charset="0"/>
                <a:cs typeface="Times New Roman" panose="02020603050405020304" pitchFamily="18" charset="0"/>
              </a:rPr>
              <a:t>To ensure all guidelines were followed, we included our compliance process within our DCP policy and provided additional support when needed. </a:t>
            </a:r>
            <a:endParaRPr lang="en-CA" sz="1800" dirty="0">
              <a:latin typeface="Arial" panose="020B0604020202020204" pitchFamily="34" charset="0"/>
              <a:ea typeface="Calibri" panose="020F0502020204030204" pitchFamily="34" charset="0"/>
              <a:cs typeface="Times New Roman" panose="02020603050405020304" pitchFamily="18" charset="0"/>
            </a:endParaRPr>
          </a:p>
          <a:p>
            <a:pPr>
              <a:defRPr/>
            </a:pPr>
            <a:r>
              <a:rPr lang="en-US" sz="1800" dirty="0">
                <a:latin typeface="Arial" panose="020B0604020202020204" pitchFamily="34" charset="0"/>
                <a:ea typeface="Calibri" panose="020F0502020204030204" pitchFamily="34" charset="0"/>
                <a:cs typeface="Times New Roman" panose="02020603050405020304" pitchFamily="18" charset="0"/>
              </a:rPr>
              <a:t>The question we always asked ourselves is “How do we </a:t>
            </a:r>
            <a:r>
              <a:rPr lang="en-US" sz="1800" dirty="0" err="1">
                <a:latin typeface="Arial" panose="020B0604020202020204" pitchFamily="34" charset="0"/>
                <a:ea typeface="Calibri" panose="020F0502020204030204" pitchFamily="34" charset="0"/>
                <a:cs typeface="Times New Roman" panose="02020603050405020304" pitchFamily="18" charset="0"/>
              </a:rPr>
              <a:t>colour</a:t>
            </a:r>
            <a:r>
              <a:rPr lang="en-US" sz="1800" dirty="0">
                <a:latin typeface="Arial" panose="020B0604020202020204" pitchFamily="34" charset="0"/>
                <a:ea typeface="Calibri" panose="020F0502020204030204" pitchFamily="34" charset="0"/>
                <a:cs typeface="Times New Roman" panose="02020603050405020304" pitchFamily="18" charset="0"/>
              </a:rPr>
              <a:t> it for our residents and how do we get to Yes?</a:t>
            </a:r>
            <a:endParaRPr lang="en-CA" dirty="0"/>
          </a:p>
        </p:txBody>
      </p:sp>
      <p:sp>
        <p:nvSpPr>
          <p:cNvPr id="4" name="Slide Number Placeholder 3">
            <a:extLst>
              <a:ext uri="{FF2B5EF4-FFF2-40B4-BE49-F238E27FC236}">
                <a16:creationId xmlns:a16="http://schemas.microsoft.com/office/drawing/2014/main" id="{E35185D6-8B26-B799-33A0-129FEDE81505}"/>
              </a:ext>
            </a:extLst>
          </p:cNvPr>
          <p:cNvSpPr>
            <a:spLocks noGrp="1"/>
          </p:cNvSpPr>
          <p:nvPr>
            <p:ph type="sldNum" sz="quarter" idx="5"/>
          </p:nvPr>
        </p:nvSpPr>
        <p:spPr/>
        <p:txBody>
          <a:bodyPr/>
          <a:lstStyle/>
          <a:p>
            <a:pPr>
              <a:defRPr/>
            </a:pPr>
            <a:fld id="{2A85F3C4-5D2B-4FB0-9B93-831642FE8A8E}"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a:prstGeom prst="rect">
            <a:avLst/>
          </a:prstGeom>
        </p:spPr>
        <p:txBody>
          <a:bodyPr/>
          <a:lstStyle>
            <a:lvl1pPr algn="ctr">
              <a:defRPr sz="4000">
                <a:solidFill>
                  <a:schemeClr val="tx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371600" y="35845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5">
            <a:extLst>
              <a:ext uri="{FF2B5EF4-FFF2-40B4-BE49-F238E27FC236}">
                <a16:creationId xmlns:a16="http://schemas.microsoft.com/office/drawing/2014/main" id="{52F066CC-7F46-8E73-4A4B-06F98865B98B}"/>
              </a:ext>
            </a:extLst>
          </p:cNvPr>
          <p:cNvSpPr>
            <a:spLocks noGrp="1"/>
          </p:cNvSpPr>
          <p:nvPr>
            <p:ph type="sldNum" sz="quarter" idx="10"/>
          </p:nvPr>
        </p:nvSpPr>
        <p:spPr/>
        <p:txBody>
          <a:bodyPr/>
          <a:lstStyle>
            <a:lvl1pPr>
              <a:defRPr/>
            </a:lvl1pPr>
          </a:lstStyle>
          <a:p>
            <a:pPr>
              <a:defRPr/>
            </a:pPr>
            <a:fld id="{F257E0F4-B018-4549-BF23-303DB323BE67}" type="slidenum">
              <a:rPr lang="en-US"/>
              <a:pPr>
                <a:defRPr/>
              </a:pPr>
              <a:t>‹#›</a:t>
            </a:fld>
            <a:endParaRPr lang="en-US" dirty="0"/>
          </a:p>
        </p:txBody>
      </p:sp>
    </p:spTree>
    <p:extLst>
      <p:ext uri="{BB962C8B-B14F-4D97-AF65-F5344CB8AC3E}">
        <p14:creationId xmlns:p14="http://schemas.microsoft.com/office/powerpoint/2010/main" val="191502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0"/>
            <a:ext cx="6727902" cy="656439"/>
          </a:xfrm>
          <a:prstGeom prst="rect">
            <a:avLst/>
          </a:prstGeom>
        </p:spPr>
        <p:txBody>
          <a:bodyPr/>
          <a:lstStyle>
            <a:lvl1pPr algn="r">
              <a:defRPr sz="36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EA6B0BCE-3B38-1A41-B45A-63D8ACC90DCB}"/>
              </a:ext>
            </a:extLst>
          </p:cNvPr>
          <p:cNvSpPr>
            <a:spLocks noGrp="1"/>
          </p:cNvSpPr>
          <p:nvPr>
            <p:ph type="sldNum" sz="quarter" idx="10"/>
          </p:nvPr>
        </p:nvSpPr>
        <p:spPr/>
        <p:txBody>
          <a:bodyPr/>
          <a:lstStyle>
            <a:lvl1pPr>
              <a:defRPr/>
            </a:lvl1pPr>
          </a:lstStyle>
          <a:p>
            <a:pPr>
              <a:defRPr/>
            </a:pPr>
            <a:fld id="{D67835CE-4143-47D2-8219-896CC89B5F3C}" type="slidenum">
              <a:rPr lang="en-US"/>
              <a:pPr>
                <a:defRPr/>
              </a:pPr>
              <a:t>‹#›</a:t>
            </a:fld>
            <a:endParaRPr lang="en-US" dirty="0"/>
          </a:p>
        </p:txBody>
      </p:sp>
    </p:spTree>
    <p:extLst>
      <p:ext uri="{BB962C8B-B14F-4D97-AF65-F5344CB8AC3E}">
        <p14:creationId xmlns:p14="http://schemas.microsoft.com/office/powerpoint/2010/main" val="3829438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a:prstGeom prst="rect">
            <a:avLst/>
          </a:prstGeom>
        </p:spPr>
        <p:txBody>
          <a:bodyPr/>
          <a:lstStyle>
            <a:lvl1pPr algn="ctr">
              <a:defRPr sz="4000">
                <a:solidFill>
                  <a:schemeClr val="tx1"/>
                </a:solidFill>
                <a:latin typeface="+mj-lt"/>
              </a:defRPr>
            </a:lvl1pPr>
          </a:lstStyle>
          <a:p>
            <a:r>
              <a:rPr lang="en-US" dirty="0"/>
              <a:t>Click to edit Master title style</a:t>
            </a:r>
          </a:p>
        </p:txBody>
      </p:sp>
      <p:sp>
        <p:nvSpPr>
          <p:cNvPr id="3" name="Subtitle 2"/>
          <p:cNvSpPr>
            <a:spLocks noGrp="1"/>
          </p:cNvSpPr>
          <p:nvPr>
            <p:ph type="subTitle" idx="1"/>
          </p:nvPr>
        </p:nvSpPr>
        <p:spPr>
          <a:xfrm>
            <a:off x="1371600" y="35083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Slide Number Placeholder 5">
            <a:extLst>
              <a:ext uri="{FF2B5EF4-FFF2-40B4-BE49-F238E27FC236}">
                <a16:creationId xmlns:a16="http://schemas.microsoft.com/office/drawing/2014/main" id="{0874673E-61A7-0A7A-0877-5911BB5268A5}"/>
              </a:ext>
            </a:extLst>
          </p:cNvPr>
          <p:cNvSpPr>
            <a:spLocks noGrp="1"/>
          </p:cNvSpPr>
          <p:nvPr>
            <p:ph type="sldNum" sz="quarter" idx="10"/>
          </p:nvPr>
        </p:nvSpPr>
        <p:spPr/>
        <p:txBody>
          <a:bodyPr/>
          <a:lstStyle>
            <a:lvl1pPr>
              <a:defRPr/>
            </a:lvl1pPr>
          </a:lstStyle>
          <a:p>
            <a:pPr>
              <a:defRPr/>
            </a:pPr>
            <a:fld id="{4BEB1954-2580-4CAD-940D-1038216F3E17}" type="slidenum">
              <a:rPr lang="en-US"/>
              <a:pPr>
                <a:defRPr/>
              </a:pPr>
              <a:t>‹#›</a:t>
            </a:fld>
            <a:endParaRPr lang="en-US" dirty="0"/>
          </a:p>
        </p:txBody>
      </p:sp>
    </p:spTree>
    <p:extLst>
      <p:ext uri="{BB962C8B-B14F-4D97-AF65-F5344CB8AC3E}">
        <p14:creationId xmlns:p14="http://schemas.microsoft.com/office/powerpoint/2010/main" val="3967657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0"/>
            <a:ext cx="6727902" cy="656439"/>
          </a:xfrm>
          <a:prstGeom prst="rect">
            <a:avLst/>
          </a:prstGeom>
        </p:spPr>
        <p:txBody>
          <a:bodyPr/>
          <a:lstStyle>
            <a:lvl1pPr algn="r">
              <a:defRPr sz="3600">
                <a:solidFill>
                  <a:schemeClr val="tx1"/>
                </a:solidFill>
                <a:latin typeface="+mj-lt"/>
              </a:defRPr>
            </a:lvl1pPr>
          </a:lstStyle>
          <a:p>
            <a:r>
              <a:rPr lang="en-US" dirty="0"/>
              <a:t>Click to edit Master title style</a:t>
            </a:r>
          </a:p>
        </p:txBody>
      </p:sp>
      <p:sp>
        <p:nvSpPr>
          <p:cNvPr id="3" name="Content Placeholder 2"/>
          <p:cNvSpPr>
            <a:spLocks noGrp="1"/>
          </p:cNvSpPr>
          <p:nvPr>
            <p:ph idx="1"/>
          </p:nvPr>
        </p:nvSpPr>
        <p:spPr>
          <a:xfrm>
            <a:off x="457200" y="1524000"/>
            <a:ext cx="8229600" cy="3886200"/>
          </a:xfrm>
        </p:spPr>
        <p:txBody>
          <a:bodyPr>
            <a:normAutofit/>
          </a:bodyPr>
          <a:lstStyle>
            <a:lvl1pPr>
              <a:defRPr sz="2800"/>
            </a:lvl1pPr>
            <a:lvl2pPr>
              <a:defRPr sz="2400"/>
            </a:lvl2pPr>
            <a:lvl3pPr>
              <a:defRPr sz="2000"/>
            </a:lvl3pPr>
            <a:lvl4pPr>
              <a:defRPr sz="18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5">
            <a:extLst>
              <a:ext uri="{FF2B5EF4-FFF2-40B4-BE49-F238E27FC236}">
                <a16:creationId xmlns:a16="http://schemas.microsoft.com/office/drawing/2014/main" id="{CBBC6D41-9588-F21D-07D9-2059CA30B0F4}"/>
              </a:ext>
            </a:extLst>
          </p:cNvPr>
          <p:cNvSpPr>
            <a:spLocks noGrp="1"/>
          </p:cNvSpPr>
          <p:nvPr>
            <p:ph type="sldNum" sz="quarter" idx="10"/>
          </p:nvPr>
        </p:nvSpPr>
        <p:spPr/>
        <p:txBody>
          <a:bodyPr/>
          <a:lstStyle>
            <a:lvl1pPr>
              <a:defRPr/>
            </a:lvl1pPr>
          </a:lstStyle>
          <a:p>
            <a:pPr>
              <a:defRPr/>
            </a:pPr>
            <a:fld id="{0D9D8464-5CE6-4FE2-BB85-2B59E3239888}" type="slidenum">
              <a:rPr lang="en-US"/>
              <a:pPr>
                <a:defRPr/>
              </a:pPr>
              <a:t>‹#›</a:t>
            </a:fld>
            <a:endParaRPr lang="en-US" dirty="0"/>
          </a:p>
        </p:txBody>
      </p:sp>
    </p:spTree>
    <p:extLst>
      <p:ext uri="{BB962C8B-B14F-4D97-AF65-F5344CB8AC3E}">
        <p14:creationId xmlns:p14="http://schemas.microsoft.com/office/powerpoint/2010/main" val="2967646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0"/>
            <a:ext cx="6727902" cy="656439"/>
          </a:xfrm>
          <a:prstGeom prst="rect">
            <a:avLst/>
          </a:prstGeom>
        </p:spPr>
        <p:txBody>
          <a:bodyPr/>
          <a:lstStyle>
            <a:lvl1pPr algn="r">
              <a:defRPr sz="3600">
                <a:solidFill>
                  <a:schemeClr val="tx1"/>
                </a:solidFill>
                <a:latin typeface="+mj-lt"/>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1600201"/>
            <a:ext cx="40386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lide Number Placeholder 5">
            <a:extLst>
              <a:ext uri="{FF2B5EF4-FFF2-40B4-BE49-F238E27FC236}">
                <a16:creationId xmlns:a16="http://schemas.microsoft.com/office/drawing/2014/main" id="{207A6AE2-9114-2232-7CDF-62E4DD10BB4B}"/>
              </a:ext>
            </a:extLst>
          </p:cNvPr>
          <p:cNvSpPr>
            <a:spLocks noGrp="1"/>
          </p:cNvSpPr>
          <p:nvPr>
            <p:ph type="sldNum" sz="quarter" idx="10"/>
          </p:nvPr>
        </p:nvSpPr>
        <p:spPr/>
        <p:txBody>
          <a:bodyPr/>
          <a:lstStyle>
            <a:lvl1pPr>
              <a:defRPr/>
            </a:lvl1pPr>
          </a:lstStyle>
          <a:p>
            <a:pPr>
              <a:defRPr/>
            </a:pPr>
            <a:fld id="{AAEF343B-83C1-4B42-A9CF-E5C347904352}" type="slidenum">
              <a:rPr lang="en-US"/>
              <a:pPr>
                <a:defRPr/>
              </a:pPr>
              <a:t>‹#›</a:t>
            </a:fld>
            <a:endParaRPr lang="en-US" dirty="0"/>
          </a:p>
        </p:txBody>
      </p:sp>
    </p:spTree>
    <p:extLst>
      <p:ext uri="{BB962C8B-B14F-4D97-AF65-F5344CB8AC3E}">
        <p14:creationId xmlns:p14="http://schemas.microsoft.com/office/powerpoint/2010/main" val="1303673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0"/>
            <a:ext cx="6727902" cy="656439"/>
          </a:xfrm>
          <a:prstGeom prst="rect">
            <a:avLst/>
          </a:prstGeom>
        </p:spPr>
        <p:txBody>
          <a:bodyPr/>
          <a:lstStyle>
            <a:lvl1pPr algn="r">
              <a:defRPr sz="3600">
                <a:solidFill>
                  <a:schemeClr val="tx1"/>
                </a:solidFill>
                <a:latin typeface="+mj-lt"/>
              </a:defRPr>
            </a:lvl1pPr>
          </a:lstStyle>
          <a:p>
            <a:r>
              <a:rPr lang="en-US" dirty="0"/>
              <a:t>Click to edit Master title style</a:t>
            </a:r>
          </a:p>
        </p:txBody>
      </p:sp>
      <p:sp>
        <p:nvSpPr>
          <p:cNvPr id="3" name="Text Placeholder 2"/>
          <p:cNvSpPr>
            <a:spLocks noGrp="1"/>
          </p:cNvSpPr>
          <p:nvPr>
            <p:ph type="body" idx="1"/>
          </p:nvPr>
        </p:nvSpPr>
        <p:spPr>
          <a:xfrm>
            <a:off x="457200" y="1600200"/>
            <a:ext cx="4040188"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03475"/>
            <a:ext cx="4040188" cy="3006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4645025" y="1600200"/>
            <a:ext cx="4041775"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403475"/>
            <a:ext cx="4041775" cy="3006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5">
            <a:extLst>
              <a:ext uri="{FF2B5EF4-FFF2-40B4-BE49-F238E27FC236}">
                <a16:creationId xmlns:a16="http://schemas.microsoft.com/office/drawing/2014/main" id="{D51F27D4-E900-7990-7BA9-8F34B8701D68}"/>
              </a:ext>
            </a:extLst>
          </p:cNvPr>
          <p:cNvSpPr>
            <a:spLocks noGrp="1"/>
          </p:cNvSpPr>
          <p:nvPr>
            <p:ph type="sldNum" sz="quarter" idx="10"/>
          </p:nvPr>
        </p:nvSpPr>
        <p:spPr/>
        <p:txBody>
          <a:bodyPr/>
          <a:lstStyle>
            <a:lvl1pPr>
              <a:defRPr/>
            </a:lvl1pPr>
          </a:lstStyle>
          <a:p>
            <a:pPr>
              <a:defRPr/>
            </a:pPr>
            <a:fld id="{0C072A1D-19C1-4879-B812-432C39FB6271}" type="slidenum">
              <a:rPr lang="en-US"/>
              <a:pPr>
                <a:defRPr/>
              </a:pPr>
              <a:t>‹#›</a:t>
            </a:fld>
            <a:endParaRPr lang="en-US" dirty="0"/>
          </a:p>
        </p:txBody>
      </p:sp>
    </p:spTree>
    <p:extLst>
      <p:ext uri="{BB962C8B-B14F-4D97-AF65-F5344CB8AC3E}">
        <p14:creationId xmlns:p14="http://schemas.microsoft.com/office/powerpoint/2010/main" val="147013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0"/>
            <a:ext cx="6727902" cy="656439"/>
          </a:xfrm>
          <a:prstGeom prst="rect">
            <a:avLst/>
          </a:prstGeom>
        </p:spPr>
        <p:txBody>
          <a:bodyPr/>
          <a:lstStyle>
            <a:lvl1pPr algn="r">
              <a:defRPr sz="3600">
                <a:solidFill>
                  <a:schemeClr val="tx1"/>
                </a:solidFill>
                <a:latin typeface="+mj-lt"/>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049D1C3F-D5F8-17C8-E09A-62ED93D53A39}"/>
              </a:ext>
            </a:extLst>
          </p:cNvPr>
          <p:cNvSpPr>
            <a:spLocks noGrp="1"/>
          </p:cNvSpPr>
          <p:nvPr>
            <p:ph type="sldNum" sz="quarter" idx="10"/>
          </p:nvPr>
        </p:nvSpPr>
        <p:spPr/>
        <p:txBody>
          <a:bodyPr/>
          <a:lstStyle>
            <a:lvl1pPr>
              <a:defRPr/>
            </a:lvl1pPr>
          </a:lstStyle>
          <a:p>
            <a:pPr>
              <a:defRPr/>
            </a:pPr>
            <a:fld id="{8CD64798-0F5A-4BE9-96E4-DC7DE90D82AF}" type="slidenum">
              <a:rPr lang="en-US"/>
              <a:pPr>
                <a:defRPr/>
              </a:pPr>
              <a:t>‹#›</a:t>
            </a:fld>
            <a:endParaRPr lang="en-US" dirty="0"/>
          </a:p>
        </p:txBody>
      </p:sp>
    </p:spTree>
    <p:extLst>
      <p:ext uri="{BB962C8B-B14F-4D97-AF65-F5344CB8AC3E}">
        <p14:creationId xmlns:p14="http://schemas.microsoft.com/office/powerpoint/2010/main" val="2863822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890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5DBAE-B9AD-B075-B475-E2D59C9838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ADA6A3-7227-9F7B-EF44-4AEE8B27C93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81317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6727902" cy="656439"/>
          </a:xfrm>
          <a:prstGeom prst="rect">
            <a:avLst/>
          </a:prstGeom>
        </p:spPr>
        <p:txBody>
          <a:bodyPr/>
          <a:lstStyle>
            <a:lvl1pPr algn="r">
              <a:defRPr sz="3600">
                <a:solidFill>
                  <a:schemeClr val="tx1"/>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457200" y="1524000"/>
            <a:ext cx="8229600" cy="4038600"/>
          </a:xfrm>
        </p:spPr>
        <p:txBody>
          <a:bodyPr>
            <a:normAutofit/>
          </a:bodyPr>
          <a:lstStyle>
            <a:lvl1pPr>
              <a:defRPr sz="2800"/>
            </a:lvl1pPr>
            <a:lvl2pPr>
              <a:defRPr sz="2400"/>
            </a:lvl2pPr>
            <a:lvl3pPr>
              <a:defRPr sz="2000"/>
            </a:lvl3pPr>
            <a:lvl4pPr>
              <a:defRPr sz="18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5">
            <a:extLst>
              <a:ext uri="{FF2B5EF4-FFF2-40B4-BE49-F238E27FC236}">
                <a16:creationId xmlns:a16="http://schemas.microsoft.com/office/drawing/2014/main" id="{3EABA1E1-E526-024C-12D6-C7DBBF4D2F2A}"/>
              </a:ext>
            </a:extLst>
          </p:cNvPr>
          <p:cNvSpPr>
            <a:spLocks noGrp="1"/>
          </p:cNvSpPr>
          <p:nvPr>
            <p:ph type="sldNum" sz="quarter" idx="10"/>
          </p:nvPr>
        </p:nvSpPr>
        <p:spPr/>
        <p:txBody>
          <a:bodyPr/>
          <a:lstStyle>
            <a:lvl1pPr>
              <a:defRPr/>
            </a:lvl1pPr>
          </a:lstStyle>
          <a:p>
            <a:pPr>
              <a:defRPr/>
            </a:pPr>
            <a:fld id="{80C21AFF-047C-488E-9CDF-3D014D6A82E5}" type="slidenum">
              <a:rPr lang="en-US"/>
              <a:pPr>
                <a:defRPr/>
              </a:pPr>
              <a:t>‹#›</a:t>
            </a:fld>
            <a:endParaRPr lang="en-US" dirty="0"/>
          </a:p>
        </p:txBody>
      </p:sp>
    </p:spTree>
    <p:extLst>
      <p:ext uri="{BB962C8B-B14F-4D97-AF65-F5344CB8AC3E}">
        <p14:creationId xmlns:p14="http://schemas.microsoft.com/office/powerpoint/2010/main" val="4186310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0"/>
            <a:ext cx="6727902" cy="656439"/>
          </a:xfrm>
          <a:prstGeom prst="rect">
            <a:avLst/>
          </a:prstGeom>
        </p:spPr>
        <p:txBody>
          <a:bodyPr/>
          <a:lstStyle>
            <a:lvl1pPr algn="r">
              <a:defRPr sz="3600">
                <a:solidFill>
                  <a:schemeClr val="tx1"/>
                </a:solidFill>
                <a:latin typeface="+mj-lt"/>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1"/>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1"/>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5">
            <a:extLst>
              <a:ext uri="{FF2B5EF4-FFF2-40B4-BE49-F238E27FC236}">
                <a16:creationId xmlns:a16="http://schemas.microsoft.com/office/drawing/2014/main" id="{A6FD1C5B-4AE8-85CF-DD62-EE0D8F3AC81A}"/>
              </a:ext>
            </a:extLst>
          </p:cNvPr>
          <p:cNvSpPr>
            <a:spLocks noGrp="1"/>
          </p:cNvSpPr>
          <p:nvPr>
            <p:ph type="sldNum" sz="quarter" idx="10"/>
          </p:nvPr>
        </p:nvSpPr>
        <p:spPr/>
        <p:txBody>
          <a:bodyPr/>
          <a:lstStyle>
            <a:lvl1pPr>
              <a:defRPr/>
            </a:lvl1pPr>
          </a:lstStyle>
          <a:p>
            <a:pPr>
              <a:defRPr/>
            </a:pPr>
            <a:fld id="{1BDEBC2B-09B2-4A10-A85F-15B8DEFC0165}" type="slidenum">
              <a:rPr lang="en-US"/>
              <a:pPr>
                <a:defRPr/>
              </a:pPr>
              <a:t>‹#›</a:t>
            </a:fld>
            <a:endParaRPr lang="en-US" dirty="0"/>
          </a:p>
        </p:txBody>
      </p:sp>
    </p:spTree>
    <p:extLst>
      <p:ext uri="{BB962C8B-B14F-4D97-AF65-F5344CB8AC3E}">
        <p14:creationId xmlns:p14="http://schemas.microsoft.com/office/powerpoint/2010/main" val="797583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6727902" cy="656439"/>
          </a:xfrm>
          <a:prstGeom prst="rect">
            <a:avLst/>
          </a:prstGeom>
        </p:spPr>
        <p:txBody>
          <a:bodyPr/>
          <a:lstStyle>
            <a:lvl1pPr algn="r">
              <a:defRPr sz="36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57200" y="1524000"/>
            <a:ext cx="4040188"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27275"/>
            <a:ext cx="4040188" cy="3159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45025" y="1524000"/>
            <a:ext cx="4041775"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27275"/>
            <a:ext cx="4041775" cy="3159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5">
            <a:extLst>
              <a:ext uri="{FF2B5EF4-FFF2-40B4-BE49-F238E27FC236}">
                <a16:creationId xmlns:a16="http://schemas.microsoft.com/office/drawing/2014/main" id="{B5A2322C-43F7-55EF-3A4F-072AF53DFF61}"/>
              </a:ext>
            </a:extLst>
          </p:cNvPr>
          <p:cNvSpPr>
            <a:spLocks noGrp="1"/>
          </p:cNvSpPr>
          <p:nvPr>
            <p:ph type="sldNum" sz="quarter" idx="10"/>
          </p:nvPr>
        </p:nvSpPr>
        <p:spPr/>
        <p:txBody>
          <a:bodyPr/>
          <a:lstStyle>
            <a:lvl1pPr>
              <a:defRPr/>
            </a:lvl1pPr>
          </a:lstStyle>
          <a:p>
            <a:pPr>
              <a:defRPr/>
            </a:pPr>
            <a:fld id="{F01F0EA4-56EC-43A4-BB5A-E32ACFB7B9DB}" type="slidenum">
              <a:rPr lang="en-US"/>
              <a:pPr>
                <a:defRPr/>
              </a:pPr>
              <a:t>‹#›</a:t>
            </a:fld>
            <a:endParaRPr lang="en-US" dirty="0"/>
          </a:p>
        </p:txBody>
      </p:sp>
    </p:spTree>
    <p:extLst>
      <p:ext uri="{BB962C8B-B14F-4D97-AF65-F5344CB8AC3E}">
        <p14:creationId xmlns:p14="http://schemas.microsoft.com/office/powerpoint/2010/main" val="1542151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6727902" cy="656439"/>
          </a:xfrm>
          <a:prstGeom prst="rect">
            <a:avLst/>
          </a:prstGeom>
        </p:spPr>
        <p:txBody>
          <a:bodyPr/>
          <a:lstStyle>
            <a:lvl1pPr algn="r">
              <a:defRPr sz="3600">
                <a:solidFill>
                  <a:schemeClr val="tx1"/>
                </a:solidFill>
                <a:latin typeface="+mj-lt"/>
              </a:defRPr>
            </a:lvl1p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8A50CF42-8941-A3CF-BF40-686F9ACDCAEB}"/>
              </a:ext>
            </a:extLst>
          </p:cNvPr>
          <p:cNvSpPr>
            <a:spLocks noGrp="1"/>
          </p:cNvSpPr>
          <p:nvPr>
            <p:ph type="sldNum" sz="quarter" idx="10"/>
          </p:nvPr>
        </p:nvSpPr>
        <p:spPr/>
        <p:txBody>
          <a:bodyPr/>
          <a:lstStyle>
            <a:lvl1pPr>
              <a:defRPr/>
            </a:lvl1pPr>
          </a:lstStyle>
          <a:p>
            <a:pPr>
              <a:defRPr/>
            </a:pPr>
            <a:fld id="{5412B22A-4346-4F8A-9170-03A907FBD77B}" type="slidenum">
              <a:rPr lang="en-US"/>
              <a:pPr>
                <a:defRPr/>
              </a:pPr>
              <a:t>‹#›</a:t>
            </a:fld>
            <a:endParaRPr lang="en-US" dirty="0"/>
          </a:p>
        </p:txBody>
      </p:sp>
    </p:spTree>
    <p:extLst>
      <p:ext uri="{BB962C8B-B14F-4D97-AF65-F5344CB8AC3E}">
        <p14:creationId xmlns:p14="http://schemas.microsoft.com/office/powerpoint/2010/main" val="1461666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1470025"/>
          </a:xfrm>
          <a:prstGeom prst="rect">
            <a:avLst/>
          </a:prstGeom>
        </p:spPr>
        <p:txBody>
          <a:bodyPr/>
          <a:lstStyle>
            <a:lvl1pPr algn="ctr">
              <a:defRPr sz="4000">
                <a:solidFill>
                  <a:schemeClr val="tx1"/>
                </a:solidFill>
                <a:latin typeface="+mj-lt"/>
              </a:defRPr>
            </a:lvl1pPr>
          </a:lstStyle>
          <a:p>
            <a:r>
              <a:rPr lang="en-US" dirty="0"/>
              <a:t>Click to edit Master title style</a:t>
            </a:r>
          </a:p>
        </p:txBody>
      </p:sp>
      <p:sp>
        <p:nvSpPr>
          <p:cNvPr id="3" name="Subtitle 2"/>
          <p:cNvSpPr>
            <a:spLocks noGrp="1"/>
          </p:cNvSpPr>
          <p:nvPr>
            <p:ph type="subTitle" idx="1"/>
          </p:nvPr>
        </p:nvSpPr>
        <p:spPr>
          <a:xfrm>
            <a:off x="1371600" y="36607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Slide Number Placeholder 5">
            <a:extLst>
              <a:ext uri="{FF2B5EF4-FFF2-40B4-BE49-F238E27FC236}">
                <a16:creationId xmlns:a16="http://schemas.microsoft.com/office/drawing/2014/main" id="{40E903DB-A9E0-6E83-F17B-BB448D6447F8}"/>
              </a:ext>
            </a:extLst>
          </p:cNvPr>
          <p:cNvSpPr>
            <a:spLocks noGrp="1"/>
          </p:cNvSpPr>
          <p:nvPr>
            <p:ph type="sldNum" sz="quarter" idx="10"/>
          </p:nvPr>
        </p:nvSpPr>
        <p:spPr/>
        <p:txBody>
          <a:bodyPr/>
          <a:lstStyle>
            <a:lvl1pPr>
              <a:defRPr/>
            </a:lvl1pPr>
          </a:lstStyle>
          <a:p>
            <a:pPr>
              <a:defRPr/>
            </a:pPr>
            <a:fld id="{359BC899-1DE8-4175-AE79-77E712A82263}" type="slidenum">
              <a:rPr lang="en-US"/>
              <a:pPr>
                <a:defRPr/>
              </a:pPr>
              <a:t>‹#›</a:t>
            </a:fld>
            <a:endParaRPr lang="en-US" dirty="0"/>
          </a:p>
        </p:txBody>
      </p:sp>
    </p:spTree>
    <p:extLst>
      <p:ext uri="{BB962C8B-B14F-4D97-AF65-F5344CB8AC3E}">
        <p14:creationId xmlns:p14="http://schemas.microsoft.com/office/powerpoint/2010/main" val="3247680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6727902" cy="656439"/>
          </a:xfrm>
          <a:prstGeom prst="rect">
            <a:avLst/>
          </a:prstGeom>
        </p:spPr>
        <p:txBody>
          <a:bodyPr/>
          <a:lstStyle>
            <a:lvl1pPr algn="r">
              <a:defRPr sz="36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524000"/>
            <a:ext cx="8229600" cy="3886200"/>
          </a:xfrm>
        </p:spPr>
        <p:txBody>
          <a:bodyPr>
            <a:normAutofit/>
          </a:bodyPr>
          <a:lstStyle>
            <a:lvl1pPr>
              <a:defRPr sz="2800"/>
            </a:lvl1pPr>
            <a:lvl2pPr>
              <a:defRPr sz="2400"/>
            </a:lvl2pPr>
            <a:lvl3pPr>
              <a:defRPr sz="2000"/>
            </a:lvl3pPr>
            <a:lvl4pPr>
              <a:defRPr sz="18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5">
            <a:extLst>
              <a:ext uri="{FF2B5EF4-FFF2-40B4-BE49-F238E27FC236}">
                <a16:creationId xmlns:a16="http://schemas.microsoft.com/office/drawing/2014/main" id="{48E9BAB6-56AF-7B79-3996-6B83520563D4}"/>
              </a:ext>
            </a:extLst>
          </p:cNvPr>
          <p:cNvSpPr>
            <a:spLocks noGrp="1"/>
          </p:cNvSpPr>
          <p:nvPr>
            <p:ph type="sldNum" sz="quarter" idx="10"/>
          </p:nvPr>
        </p:nvSpPr>
        <p:spPr/>
        <p:txBody>
          <a:bodyPr/>
          <a:lstStyle>
            <a:lvl1pPr>
              <a:defRPr/>
            </a:lvl1pPr>
          </a:lstStyle>
          <a:p>
            <a:pPr>
              <a:defRPr/>
            </a:pPr>
            <a:fld id="{4812BEDC-E9FF-4F58-B958-E8C8B29C019F}" type="slidenum">
              <a:rPr lang="en-US"/>
              <a:pPr>
                <a:defRPr/>
              </a:pPr>
              <a:t>‹#›</a:t>
            </a:fld>
            <a:endParaRPr lang="en-US" dirty="0"/>
          </a:p>
        </p:txBody>
      </p:sp>
    </p:spTree>
    <p:extLst>
      <p:ext uri="{BB962C8B-B14F-4D97-AF65-F5344CB8AC3E}">
        <p14:creationId xmlns:p14="http://schemas.microsoft.com/office/powerpoint/2010/main" val="2744942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0"/>
            <a:ext cx="6727902" cy="656439"/>
          </a:xfrm>
          <a:prstGeom prst="rect">
            <a:avLst/>
          </a:prstGeom>
        </p:spPr>
        <p:txBody>
          <a:bodyPr/>
          <a:lstStyle>
            <a:lvl1pPr algn="r">
              <a:defRPr sz="36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1600201"/>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lide Number Placeholder 5">
            <a:extLst>
              <a:ext uri="{FF2B5EF4-FFF2-40B4-BE49-F238E27FC236}">
                <a16:creationId xmlns:a16="http://schemas.microsoft.com/office/drawing/2014/main" id="{A3B06002-31AA-E48A-13DD-212FDD9D403F}"/>
              </a:ext>
            </a:extLst>
          </p:cNvPr>
          <p:cNvSpPr>
            <a:spLocks noGrp="1"/>
          </p:cNvSpPr>
          <p:nvPr>
            <p:ph type="sldNum" sz="quarter" idx="10"/>
          </p:nvPr>
        </p:nvSpPr>
        <p:spPr/>
        <p:txBody>
          <a:bodyPr/>
          <a:lstStyle>
            <a:lvl1pPr>
              <a:defRPr/>
            </a:lvl1pPr>
          </a:lstStyle>
          <a:p>
            <a:pPr>
              <a:defRPr/>
            </a:pPr>
            <a:fld id="{CA728318-D6DC-487D-B81A-8A1ED13135B4}" type="slidenum">
              <a:rPr lang="en-US"/>
              <a:pPr>
                <a:defRPr/>
              </a:pPr>
              <a:t>‹#›</a:t>
            </a:fld>
            <a:endParaRPr lang="en-US" dirty="0"/>
          </a:p>
        </p:txBody>
      </p:sp>
    </p:spTree>
    <p:extLst>
      <p:ext uri="{BB962C8B-B14F-4D97-AF65-F5344CB8AC3E}">
        <p14:creationId xmlns:p14="http://schemas.microsoft.com/office/powerpoint/2010/main" val="3564797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0"/>
            <a:ext cx="6727902" cy="656439"/>
          </a:xfrm>
          <a:prstGeom prst="rect">
            <a:avLst/>
          </a:prstGeom>
        </p:spPr>
        <p:txBody>
          <a:bodyPr/>
          <a:lstStyle>
            <a:lvl1pPr algn="r">
              <a:defRPr sz="36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600200"/>
            <a:ext cx="4040188"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03475"/>
            <a:ext cx="4040188" cy="3159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4645025" y="1600200"/>
            <a:ext cx="4041775"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403475"/>
            <a:ext cx="4041775" cy="3159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5">
            <a:extLst>
              <a:ext uri="{FF2B5EF4-FFF2-40B4-BE49-F238E27FC236}">
                <a16:creationId xmlns:a16="http://schemas.microsoft.com/office/drawing/2014/main" id="{2FFE22C9-7554-B3DD-F7E6-0751573AC05D}"/>
              </a:ext>
            </a:extLst>
          </p:cNvPr>
          <p:cNvSpPr>
            <a:spLocks noGrp="1"/>
          </p:cNvSpPr>
          <p:nvPr>
            <p:ph type="sldNum" sz="quarter" idx="10"/>
          </p:nvPr>
        </p:nvSpPr>
        <p:spPr/>
        <p:txBody>
          <a:bodyPr/>
          <a:lstStyle>
            <a:lvl1pPr>
              <a:defRPr/>
            </a:lvl1pPr>
          </a:lstStyle>
          <a:p>
            <a:pPr>
              <a:defRPr/>
            </a:pPr>
            <a:fld id="{4B858AC3-273E-4A69-BDB0-9D1EC4B1C3D8}" type="slidenum">
              <a:rPr lang="en-US"/>
              <a:pPr>
                <a:defRPr/>
              </a:pPr>
              <a:t>‹#›</a:t>
            </a:fld>
            <a:endParaRPr lang="en-US" dirty="0"/>
          </a:p>
        </p:txBody>
      </p:sp>
    </p:spTree>
    <p:extLst>
      <p:ext uri="{BB962C8B-B14F-4D97-AF65-F5344CB8AC3E}">
        <p14:creationId xmlns:p14="http://schemas.microsoft.com/office/powerpoint/2010/main" val="1725834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image" Target="../media/image4.png"/><Relationship Id="rId4" Type="http://schemas.openxmlformats.org/officeDocument/2006/relationships/slideLayout" Target="../slideLayouts/slideLayout9.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5.png"/><Relationship Id="rId5" Type="http://schemas.openxmlformats.org/officeDocument/2006/relationships/slideLayout" Target="../slideLayouts/slideLayout15.xml"/><Relationship Id="rId10" Type="http://schemas.openxmlformats.org/officeDocument/2006/relationships/image" Target="../media/image3.png"/><Relationship Id="rId4" Type="http://schemas.openxmlformats.org/officeDocument/2006/relationships/slideLayout" Target="../slideLayouts/slideLayout14.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4" descr="Decorative" title="Decorative">
            <a:extLst>
              <a:ext uri="{FF2B5EF4-FFF2-40B4-BE49-F238E27FC236}">
                <a16:creationId xmlns:a16="http://schemas.microsoft.com/office/drawing/2014/main" id="{D350BC42-FA9F-9D64-F907-08A40B4CA63B}"/>
              </a:ext>
            </a:extLst>
          </p:cNvPr>
          <p:cNvPicPr>
            <a:picLocks noChangeAspect="1" noChangeArrowheads="1"/>
          </p:cNvPicPr>
          <p:nvPr userDrawn="1"/>
        </p:nvPicPr>
        <p:blipFill>
          <a:blip r:embed="rId7"/>
          <a:srcRect/>
          <a:stretch>
            <a:fillRect/>
          </a:stretch>
        </p:blipFill>
        <p:spPr bwMode="auto">
          <a:xfrm>
            <a:off x="0" y="5456238"/>
            <a:ext cx="9144000" cy="1409700"/>
          </a:xfrm>
          <a:prstGeom prst="rect">
            <a:avLst/>
          </a:prstGeom>
          <a:noFill/>
          <a:ln>
            <a:noFill/>
          </a:ln>
        </p:spPr>
      </p:pic>
      <p:pic>
        <p:nvPicPr>
          <p:cNvPr id="10" name="Picture 3" descr="Decorative" title="Decorative">
            <a:extLst>
              <a:ext uri="{FF2B5EF4-FFF2-40B4-BE49-F238E27FC236}">
                <a16:creationId xmlns:a16="http://schemas.microsoft.com/office/drawing/2014/main" id="{84A05E94-C7D9-69D0-BCFD-01F6657083D7}"/>
              </a:ext>
            </a:extLst>
          </p:cNvPr>
          <p:cNvPicPr>
            <a:picLocks noChangeAspect="1" noChangeArrowheads="1"/>
          </p:cNvPicPr>
          <p:nvPr userDrawn="1"/>
        </p:nvPicPr>
        <p:blipFill>
          <a:blip r:embed="rId8"/>
          <a:srcRect/>
          <a:stretch>
            <a:fillRect/>
          </a:stretch>
        </p:blipFill>
        <p:spPr bwMode="auto">
          <a:xfrm>
            <a:off x="0" y="0"/>
            <a:ext cx="9144000" cy="1447800"/>
          </a:xfrm>
          <a:prstGeom prst="rect">
            <a:avLst/>
          </a:prstGeom>
          <a:noFill/>
          <a:ln>
            <a:noFill/>
          </a:ln>
        </p:spPr>
      </p:pic>
      <p:sp>
        <p:nvSpPr>
          <p:cNvPr id="1028" name="Text Placeholder 2">
            <a:extLst>
              <a:ext uri="{FF2B5EF4-FFF2-40B4-BE49-F238E27FC236}">
                <a16:creationId xmlns:a16="http://schemas.microsoft.com/office/drawing/2014/main" id="{8EF89871-10D0-F0A0-2D72-3E1C15DED064}"/>
              </a:ext>
            </a:extLst>
          </p:cNvPr>
          <p:cNvSpPr>
            <a:spLocks noGrp="1" noChangeArrowheads="1"/>
          </p:cNvSpPr>
          <p:nvPr>
            <p:ph type="body" idx="1"/>
          </p:nvPr>
        </p:nvSpPr>
        <p:spPr bwMode="auto">
          <a:xfrm>
            <a:off x="457200" y="1143000"/>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6" name="Slide Number Placeholder 5">
            <a:extLst>
              <a:ext uri="{FF2B5EF4-FFF2-40B4-BE49-F238E27FC236}">
                <a16:creationId xmlns:a16="http://schemas.microsoft.com/office/drawing/2014/main" id="{9A18C474-9CAD-6C92-E428-E26BACA2E2BB}"/>
              </a:ext>
            </a:extLst>
          </p:cNvPr>
          <p:cNvSpPr>
            <a:spLocks noGrp="1"/>
          </p:cNvSpPr>
          <p:nvPr>
            <p:ph type="sldNum" sz="quarter" idx="4"/>
          </p:nvPr>
        </p:nvSpPr>
        <p:spPr>
          <a:xfrm>
            <a:off x="8382000" y="6418263"/>
            <a:ext cx="4191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904B5A0F-9A8B-4778-8697-D25D314D0C1B}" type="slidenum">
              <a:rPr lang="en-US"/>
              <a:pPr>
                <a:defRPr/>
              </a:pPr>
              <a:t>‹#›</a:t>
            </a:fld>
            <a:endParaRPr lang="en-US" dirty="0"/>
          </a:p>
        </p:txBody>
      </p:sp>
      <p:pic>
        <p:nvPicPr>
          <p:cNvPr id="1030" name="Picture 2" descr="C:\Users\weedena\Desktop\Untitled-1.png">
            <a:extLst>
              <a:ext uri="{FF2B5EF4-FFF2-40B4-BE49-F238E27FC236}">
                <a16:creationId xmlns:a16="http://schemas.microsoft.com/office/drawing/2014/main" id="{FCDACA3C-AB9F-6E62-34F6-12C0F018ED5A}"/>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315200" y="98425"/>
            <a:ext cx="16002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hf hdr="0" dt="0"/>
  <p:txStyles>
    <p:titleStyle>
      <a:lvl1pPr algn="l" rtl="0" eaLnBrk="0" fontAlgn="base" hangingPunct="0">
        <a:spcBef>
          <a:spcPct val="0"/>
        </a:spcBef>
        <a:spcAft>
          <a:spcPct val="0"/>
        </a:spcAft>
        <a:defRPr sz="2400" kern="1200">
          <a:solidFill>
            <a:schemeClr val="bg1"/>
          </a:solidFill>
          <a:latin typeface="Century Gothic" pitchFamily="34" charset="0"/>
          <a:ea typeface="+mj-ea"/>
          <a:cs typeface="+mj-cs"/>
        </a:defRPr>
      </a:lvl1pPr>
      <a:lvl2pPr algn="l" rtl="0" eaLnBrk="0" fontAlgn="base" hangingPunct="0">
        <a:spcBef>
          <a:spcPct val="0"/>
        </a:spcBef>
        <a:spcAft>
          <a:spcPct val="0"/>
        </a:spcAft>
        <a:defRPr sz="2400">
          <a:solidFill>
            <a:schemeClr val="bg1"/>
          </a:solidFill>
          <a:latin typeface="Century Gothic" panose="020B0502020202020204" pitchFamily="34" charset="0"/>
        </a:defRPr>
      </a:lvl2pPr>
      <a:lvl3pPr algn="l" rtl="0" eaLnBrk="0" fontAlgn="base" hangingPunct="0">
        <a:spcBef>
          <a:spcPct val="0"/>
        </a:spcBef>
        <a:spcAft>
          <a:spcPct val="0"/>
        </a:spcAft>
        <a:defRPr sz="2400">
          <a:solidFill>
            <a:schemeClr val="bg1"/>
          </a:solidFill>
          <a:latin typeface="Century Gothic" panose="020B0502020202020204" pitchFamily="34" charset="0"/>
        </a:defRPr>
      </a:lvl3pPr>
      <a:lvl4pPr algn="l" rtl="0" eaLnBrk="0" fontAlgn="base" hangingPunct="0">
        <a:spcBef>
          <a:spcPct val="0"/>
        </a:spcBef>
        <a:spcAft>
          <a:spcPct val="0"/>
        </a:spcAft>
        <a:defRPr sz="2400">
          <a:solidFill>
            <a:schemeClr val="bg1"/>
          </a:solidFill>
          <a:latin typeface="Century Gothic" panose="020B0502020202020204" pitchFamily="34" charset="0"/>
        </a:defRPr>
      </a:lvl4pPr>
      <a:lvl5pPr algn="l" rtl="0" eaLnBrk="0" fontAlgn="base" hangingPunct="0">
        <a:spcBef>
          <a:spcPct val="0"/>
        </a:spcBef>
        <a:spcAft>
          <a:spcPct val="0"/>
        </a:spcAft>
        <a:defRPr sz="2400">
          <a:solidFill>
            <a:schemeClr val="bg1"/>
          </a:solidFill>
          <a:latin typeface="Century Gothic" panose="020B0502020202020204" pitchFamily="34" charset="0"/>
        </a:defRPr>
      </a:lvl5pPr>
      <a:lvl6pPr marL="457200" algn="l" rtl="0" fontAlgn="base">
        <a:spcBef>
          <a:spcPct val="0"/>
        </a:spcBef>
        <a:spcAft>
          <a:spcPct val="0"/>
        </a:spcAft>
        <a:defRPr sz="2400">
          <a:solidFill>
            <a:schemeClr val="bg1"/>
          </a:solidFill>
          <a:latin typeface="Century Gothic" panose="020B0502020202020204" pitchFamily="34" charset="0"/>
        </a:defRPr>
      </a:lvl6pPr>
      <a:lvl7pPr marL="914400" algn="l" rtl="0" fontAlgn="base">
        <a:spcBef>
          <a:spcPct val="0"/>
        </a:spcBef>
        <a:spcAft>
          <a:spcPct val="0"/>
        </a:spcAft>
        <a:defRPr sz="2400">
          <a:solidFill>
            <a:schemeClr val="bg1"/>
          </a:solidFill>
          <a:latin typeface="Century Gothic" panose="020B0502020202020204" pitchFamily="34" charset="0"/>
        </a:defRPr>
      </a:lvl7pPr>
      <a:lvl8pPr marL="1371600" algn="l" rtl="0" fontAlgn="base">
        <a:spcBef>
          <a:spcPct val="0"/>
        </a:spcBef>
        <a:spcAft>
          <a:spcPct val="0"/>
        </a:spcAft>
        <a:defRPr sz="2400">
          <a:solidFill>
            <a:schemeClr val="bg1"/>
          </a:solidFill>
          <a:latin typeface="Century Gothic" panose="020B0502020202020204" pitchFamily="34" charset="0"/>
        </a:defRPr>
      </a:lvl8pPr>
      <a:lvl9pPr marL="1828800" algn="l" rtl="0" fontAlgn="base">
        <a:spcBef>
          <a:spcPct val="0"/>
        </a:spcBef>
        <a:spcAft>
          <a:spcPct val="0"/>
        </a:spcAft>
        <a:defRPr sz="2400">
          <a:solidFill>
            <a:schemeClr val="bg1"/>
          </a:solidFill>
          <a:latin typeface="Century Gothic" panose="020B0502020202020204" pitchFamily="34"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A6A6A6"/>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3" descr="Decorative" title="Decorative">
            <a:extLst>
              <a:ext uri="{FF2B5EF4-FFF2-40B4-BE49-F238E27FC236}">
                <a16:creationId xmlns:a16="http://schemas.microsoft.com/office/drawing/2014/main" id="{837B3DB9-F104-9A8A-B554-CD1C0570BD61}"/>
              </a:ext>
            </a:extLst>
          </p:cNvPr>
          <p:cNvPicPr>
            <a:picLocks noChangeAspect="1" noChangeArrowheads="1"/>
          </p:cNvPicPr>
          <p:nvPr userDrawn="1"/>
        </p:nvPicPr>
        <p:blipFill>
          <a:blip r:embed="rId7"/>
          <a:srcRect/>
          <a:stretch>
            <a:fillRect/>
          </a:stretch>
        </p:blipFill>
        <p:spPr bwMode="auto">
          <a:xfrm>
            <a:off x="0" y="0"/>
            <a:ext cx="9144000" cy="1447800"/>
          </a:xfrm>
          <a:prstGeom prst="rect">
            <a:avLst/>
          </a:prstGeom>
          <a:noFill/>
          <a:ln>
            <a:noFill/>
          </a:ln>
        </p:spPr>
      </p:pic>
      <p:pic>
        <p:nvPicPr>
          <p:cNvPr id="9" name="Picture 4" descr="Decorative" title="Decorative">
            <a:extLst>
              <a:ext uri="{FF2B5EF4-FFF2-40B4-BE49-F238E27FC236}">
                <a16:creationId xmlns:a16="http://schemas.microsoft.com/office/drawing/2014/main" id="{F09D0C29-0406-8B49-7B9F-0906B9026AF1}"/>
              </a:ext>
            </a:extLst>
          </p:cNvPr>
          <p:cNvPicPr>
            <a:picLocks noChangeAspect="1" noChangeArrowheads="1"/>
          </p:cNvPicPr>
          <p:nvPr userDrawn="1"/>
        </p:nvPicPr>
        <p:blipFill>
          <a:blip r:embed="rId8"/>
          <a:srcRect/>
          <a:stretch>
            <a:fillRect/>
          </a:stretch>
        </p:blipFill>
        <p:spPr bwMode="auto">
          <a:xfrm>
            <a:off x="0" y="5456238"/>
            <a:ext cx="9144000" cy="1409700"/>
          </a:xfrm>
          <a:prstGeom prst="rect">
            <a:avLst/>
          </a:prstGeom>
          <a:noFill/>
          <a:ln>
            <a:noFill/>
          </a:ln>
        </p:spPr>
      </p:pic>
      <p:sp>
        <p:nvSpPr>
          <p:cNvPr id="2052" name="Text Placeholder 2">
            <a:extLst>
              <a:ext uri="{FF2B5EF4-FFF2-40B4-BE49-F238E27FC236}">
                <a16:creationId xmlns:a16="http://schemas.microsoft.com/office/drawing/2014/main" id="{B1902B12-5D54-71A0-761A-2F8AC4E43256}"/>
              </a:ext>
            </a:extLst>
          </p:cNvPr>
          <p:cNvSpPr>
            <a:spLocks noGrp="1" noChangeArrowheads="1"/>
          </p:cNvSpPr>
          <p:nvPr>
            <p:ph type="body" idx="1"/>
          </p:nvPr>
        </p:nvSpPr>
        <p:spPr bwMode="auto">
          <a:xfrm>
            <a:off x="457200" y="1143000"/>
            <a:ext cx="8229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6" name="Slide Number Placeholder 5">
            <a:extLst>
              <a:ext uri="{FF2B5EF4-FFF2-40B4-BE49-F238E27FC236}">
                <a16:creationId xmlns:a16="http://schemas.microsoft.com/office/drawing/2014/main" id="{8A1AECC0-D9B1-5F12-A00C-7AEB07714CAD}"/>
              </a:ext>
            </a:extLst>
          </p:cNvPr>
          <p:cNvSpPr>
            <a:spLocks noGrp="1"/>
          </p:cNvSpPr>
          <p:nvPr>
            <p:ph type="sldNum" sz="quarter" idx="4"/>
          </p:nvPr>
        </p:nvSpPr>
        <p:spPr>
          <a:xfrm>
            <a:off x="8382000" y="6418263"/>
            <a:ext cx="4191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21C5E733-66B7-4D87-89D8-9E22B3E2ABD4}" type="slidenum">
              <a:rPr lang="en-US"/>
              <a:pPr>
                <a:defRPr/>
              </a:pPr>
              <a:t>‹#›</a:t>
            </a:fld>
            <a:endParaRPr lang="en-US" dirty="0"/>
          </a:p>
        </p:txBody>
      </p:sp>
      <p:pic>
        <p:nvPicPr>
          <p:cNvPr id="2054" name="Picture 2" descr="C:\Users\weedena\Desktop\Untitled-1.png">
            <a:extLst>
              <a:ext uri="{FF2B5EF4-FFF2-40B4-BE49-F238E27FC236}">
                <a16:creationId xmlns:a16="http://schemas.microsoft.com/office/drawing/2014/main" id="{27222D55-1026-3E29-3FF0-EB197A1CF263}"/>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315200" y="98425"/>
            <a:ext cx="16002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2">
            <a:extLst>
              <a:ext uri="{FF2B5EF4-FFF2-40B4-BE49-F238E27FC236}">
                <a16:creationId xmlns:a16="http://schemas.microsoft.com/office/drawing/2014/main" id="{077C2AE0-3E43-BB3F-809D-CFADDE8C89ED}"/>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04800" y="5715000"/>
            <a:ext cx="1676400"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dt="0"/>
  <p:txStyles>
    <p:titleStyle>
      <a:lvl1pPr algn="l" rtl="0" eaLnBrk="0" fontAlgn="base" hangingPunct="0">
        <a:spcBef>
          <a:spcPct val="0"/>
        </a:spcBef>
        <a:spcAft>
          <a:spcPct val="0"/>
        </a:spcAft>
        <a:defRPr sz="2400" kern="1200">
          <a:solidFill>
            <a:schemeClr val="bg1"/>
          </a:solidFill>
          <a:latin typeface="Century Gothic" pitchFamily="34" charset="0"/>
          <a:ea typeface="+mj-ea"/>
          <a:cs typeface="+mj-cs"/>
        </a:defRPr>
      </a:lvl1pPr>
      <a:lvl2pPr algn="l" rtl="0" eaLnBrk="0" fontAlgn="base" hangingPunct="0">
        <a:spcBef>
          <a:spcPct val="0"/>
        </a:spcBef>
        <a:spcAft>
          <a:spcPct val="0"/>
        </a:spcAft>
        <a:defRPr sz="2400">
          <a:solidFill>
            <a:schemeClr val="bg1"/>
          </a:solidFill>
          <a:latin typeface="Century Gothic" panose="020B0502020202020204" pitchFamily="34" charset="0"/>
        </a:defRPr>
      </a:lvl2pPr>
      <a:lvl3pPr algn="l" rtl="0" eaLnBrk="0" fontAlgn="base" hangingPunct="0">
        <a:spcBef>
          <a:spcPct val="0"/>
        </a:spcBef>
        <a:spcAft>
          <a:spcPct val="0"/>
        </a:spcAft>
        <a:defRPr sz="2400">
          <a:solidFill>
            <a:schemeClr val="bg1"/>
          </a:solidFill>
          <a:latin typeface="Century Gothic" panose="020B0502020202020204" pitchFamily="34" charset="0"/>
        </a:defRPr>
      </a:lvl3pPr>
      <a:lvl4pPr algn="l" rtl="0" eaLnBrk="0" fontAlgn="base" hangingPunct="0">
        <a:spcBef>
          <a:spcPct val="0"/>
        </a:spcBef>
        <a:spcAft>
          <a:spcPct val="0"/>
        </a:spcAft>
        <a:defRPr sz="2400">
          <a:solidFill>
            <a:schemeClr val="bg1"/>
          </a:solidFill>
          <a:latin typeface="Century Gothic" panose="020B0502020202020204" pitchFamily="34" charset="0"/>
        </a:defRPr>
      </a:lvl4pPr>
      <a:lvl5pPr algn="l" rtl="0" eaLnBrk="0" fontAlgn="base" hangingPunct="0">
        <a:spcBef>
          <a:spcPct val="0"/>
        </a:spcBef>
        <a:spcAft>
          <a:spcPct val="0"/>
        </a:spcAft>
        <a:defRPr sz="2400">
          <a:solidFill>
            <a:schemeClr val="bg1"/>
          </a:solidFill>
          <a:latin typeface="Century Gothic" panose="020B0502020202020204" pitchFamily="34" charset="0"/>
        </a:defRPr>
      </a:lvl5pPr>
      <a:lvl6pPr marL="457200" algn="l" rtl="0" fontAlgn="base">
        <a:spcBef>
          <a:spcPct val="0"/>
        </a:spcBef>
        <a:spcAft>
          <a:spcPct val="0"/>
        </a:spcAft>
        <a:defRPr sz="2400">
          <a:solidFill>
            <a:schemeClr val="bg1"/>
          </a:solidFill>
          <a:latin typeface="Century Gothic" panose="020B0502020202020204" pitchFamily="34" charset="0"/>
        </a:defRPr>
      </a:lvl6pPr>
      <a:lvl7pPr marL="914400" algn="l" rtl="0" fontAlgn="base">
        <a:spcBef>
          <a:spcPct val="0"/>
        </a:spcBef>
        <a:spcAft>
          <a:spcPct val="0"/>
        </a:spcAft>
        <a:defRPr sz="2400">
          <a:solidFill>
            <a:schemeClr val="bg1"/>
          </a:solidFill>
          <a:latin typeface="Century Gothic" panose="020B0502020202020204" pitchFamily="34" charset="0"/>
        </a:defRPr>
      </a:lvl7pPr>
      <a:lvl8pPr marL="1371600" algn="l" rtl="0" fontAlgn="base">
        <a:spcBef>
          <a:spcPct val="0"/>
        </a:spcBef>
        <a:spcAft>
          <a:spcPct val="0"/>
        </a:spcAft>
        <a:defRPr sz="2400">
          <a:solidFill>
            <a:schemeClr val="bg1"/>
          </a:solidFill>
          <a:latin typeface="Century Gothic" panose="020B0502020202020204" pitchFamily="34" charset="0"/>
        </a:defRPr>
      </a:lvl8pPr>
      <a:lvl9pPr marL="1828800" algn="l" rtl="0" fontAlgn="base">
        <a:spcBef>
          <a:spcPct val="0"/>
        </a:spcBef>
        <a:spcAft>
          <a:spcPct val="0"/>
        </a:spcAft>
        <a:defRPr sz="2400">
          <a:solidFill>
            <a:schemeClr val="bg1"/>
          </a:solidFill>
          <a:latin typeface="Century Gothic" panose="020B0502020202020204" pitchFamily="34"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A6A6A6"/>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3" descr="Decorative" title="Decorative">
            <a:extLst>
              <a:ext uri="{FF2B5EF4-FFF2-40B4-BE49-F238E27FC236}">
                <a16:creationId xmlns:a16="http://schemas.microsoft.com/office/drawing/2014/main" id="{BB820190-E77A-C9F0-CB6B-9F8B4E477213}"/>
              </a:ext>
            </a:extLst>
          </p:cNvPr>
          <p:cNvPicPr>
            <a:picLocks noChangeAspect="1" noChangeArrowheads="1"/>
          </p:cNvPicPr>
          <p:nvPr userDrawn="1"/>
        </p:nvPicPr>
        <p:blipFill>
          <a:blip r:embed="rId8"/>
          <a:srcRect/>
          <a:stretch>
            <a:fillRect/>
          </a:stretch>
        </p:blipFill>
        <p:spPr bwMode="auto">
          <a:xfrm>
            <a:off x="0" y="0"/>
            <a:ext cx="9144000" cy="1447800"/>
          </a:xfrm>
          <a:prstGeom prst="rect">
            <a:avLst/>
          </a:prstGeom>
          <a:noFill/>
          <a:ln>
            <a:noFill/>
          </a:ln>
        </p:spPr>
      </p:pic>
      <p:pic>
        <p:nvPicPr>
          <p:cNvPr id="9" name="Picture 4" descr="Decorative" title="Decorative">
            <a:extLst>
              <a:ext uri="{FF2B5EF4-FFF2-40B4-BE49-F238E27FC236}">
                <a16:creationId xmlns:a16="http://schemas.microsoft.com/office/drawing/2014/main" id="{D78AD894-9DBC-8B66-81E2-2B550C801F62}"/>
              </a:ext>
            </a:extLst>
          </p:cNvPr>
          <p:cNvPicPr>
            <a:picLocks noChangeAspect="1" noChangeArrowheads="1"/>
          </p:cNvPicPr>
          <p:nvPr userDrawn="1"/>
        </p:nvPicPr>
        <p:blipFill>
          <a:blip r:embed="rId9"/>
          <a:srcRect/>
          <a:stretch>
            <a:fillRect/>
          </a:stretch>
        </p:blipFill>
        <p:spPr bwMode="auto">
          <a:xfrm>
            <a:off x="0" y="5456238"/>
            <a:ext cx="9144000" cy="1409700"/>
          </a:xfrm>
          <a:prstGeom prst="rect">
            <a:avLst/>
          </a:prstGeom>
          <a:noFill/>
          <a:ln>
            <a:noFill/>
          </a:ln>
        </p:spPr>
      </p:pic>
      <p:sp>
        <p:nvSpPr>
          <p:cNvPr id="3076" name="Text Placeholder 2">
            <a:extLst>
              <a:ext uri="{FF2B5EF4-FFF2-40B4-BE49-F238E27FC236}">
                <a16:creationId xmlns:a16="http://schemas.microsoft.com/office/drawing/2014/main" id="{7B6783CA-F2D9-BAA5-F8BD-1174A8DE3C5A}"/>
              </a:ext>
            </a:extLst>
          </p:cNvPr>
          <p:cNvSpPr>
            <a:spLocks noGrp="1" noChangeArrowheads="1"/>
          </p:cNvSpPr>
          <p:nvPr>
            <p:ph type="body" idx="1"/>
          </p:nvPr>
        </p:nvSpPr>
        <p:spPr bwMode="auto">
          <a:xfrm>
            <a:off x="457200" y="1295400"/>
            <a:ext cx="8229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6" name="Slide Number Placeholder 5">
            <a:extLst>
              <a:ext uri="{FF2B5EF4-FFF2-40B4-BE49-F238E27FC236}">
                <a16:creationId xmlns:a16="http://schemas.microsoft.com/office/drawing/2014/main" id="{3B7AC00A-B206-89DB-7D50-14AB5593B696}"/>
              </a:ext>
            </a:extLst>
          </p:cNvPr>
          <p:cNvSpPr>
            <a:spLocks noGrp="1"/>
          </p:cNvSpPr>
          <p:nvPr>
            <p:ph type="sldNum" sz="quarter" idx="4"/>
          </p:nvPr>
        </p:nvSpPr>
        <p:spPr>
          <a:xfrm>
            <a:off x="8382000" y="6418263"/>
            <a:ext cx="4191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202ADC00-483B-4521-A403-691D988F39A4}" type="slidenum">
              <a:rPr lang="en-US"/>
              <a:pPr>
                <a:defRPr/>
              </a:pPr>
              <a:t>‹#›</a:t>
            </a:fld>
            <a:endParaRPr lang="en-US" dirty="0"/>
          </a:p>
        </p:txBody>
      </p:sp>
      <p:pic>
        <p:nvPicPr>
          <p:cNvPr id="3078" name="Picture 2" descr="C:\Users\weedena\Desktop\Untitled-1.png">
            <a:extLst>
              <a:ext uri="{FF2B5EF4-FFF2-40B4-BE49-F238E27FC236}">
                <a16:creationId xmlns:a16="http://schemas.microsoft.com/office/drawing/2014/main" id="{5398A515-C9C6-F5C6-49C1-2121FB169E53}"/>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315200" y="98425"/>
            <a:ext cx="16002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2">
            <a:extLst>
              <a:ext uri="{FF2B5EF4-FFF2-40B4-BE49-F238E27FC236}">
                <a16:creationId xmlns:a16="http://schemas.microsoft.com/office/drawing/2014/main" id="{3BA0B4F4-5903-9FF1-3361-21F849F18A92}"/>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04800" y="5715000"/>
            <a:ext cx="1676400"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4" r:id="rId6"/>
  </p:sldLayoutIdLst>
  <p:hf hdr="0" dt="0"/>
  <p:txStyles>
    <p:titleStyle>
      <a:lvl1pPr algn="l" rtl="0" eaLnBrk="0" fontAlgn="base" hangingPunct="0">
        <a:spcBef>
          <a:spcPct val="0"/>
        </a:spcBef>
        <a:spcAft>
          <a:spcPct val="0"/>
        </a:spcAft>
        <a:defRPr sz="2400" kern="1200">
          <a:solidFill>
            <a:schemeClr val="bg1"/>
          </a:solidFill>
          <a:latin typeface="Century Gothic" pitchFamily="34" charset="0"/>
          <a:ea typeface="+mj-ea"/>
          <a:cs typeface="+mj-cs"/>
        </a:defRPr>
      </a:lvl1pPr>
      <a:lvl2pPr algn="l" rtl="0" eaLnBrk="0" fontAlgn="base" hangingPunct="0">
        <a:spcBef>
          <a:spcPct val="0"/>
        </a:spcBef>
        <a:spcAft>
          <a:spcPct val="0"/>
        </a:spcAft>
        <a:defRPr sz="2400">
          <a:solidFill>
            <a:schemeClr val="bg1"/>
          </a:solidFill>
          <a:latin typeface="Century Gothic" panose="020B0502020202020204" pitchFamily="34" charset="0"/>
        </a:defRPr>
      </a:lvl2pPr>
      <a:lvl3pPr algn="l" rtl="0" eaLnBrk="0" fontAlgn="base" hangingPunct="0">
        <a:spcBef>
          <a:spcPct val="0"/>
        </a:spcBef>
        <a:spcAft>
          <a:spcPct val="0"/>
        </a:spcAft>
        <a:defRPr sz="2400">
          <a:solidFill>
            <a:schemeClr val="bg1"/>
          </a:solidFill>
          <a:latin typeface="Century Gothic" panose="020B0502020202020204" pitchFamily="34" charset="0"/>
        </a:defRPr>
      </a:lvl3pPr>
      <a:lvl4pPr algn="l" rtl="0" eaLnBrk="0" fontAlgn="base" hangingPunct="0">
        <a:spcBef>
          <a:spcPct val="0"/>
        </a:spcBef>
        <a:spcAft>
          <a:spcPct val="0"/>
        </a:spcAft>
        <a:defRPr sz="2400">
          <a:solidFill>
            <a:schemeClr val="bg1"/>
          </a:solidFill>
          <a:latin typeface="Century Gothic" panose="020B0502020202020204" pitchFamily="34" charset="0"/>
        </a:defRPr>
      </a:lvl4pPr>
      <a:lvl5pPr algn="l" rtl="0" eaLnBrk="0" fontAlgn="base" hangingPunct="0">
        <a:spcBef>
          <a:spcPct val="0"/>
        </a:spcBef>
        <a:spcAft>
          <a:spcPct val="0"/>
        </a:spcAft>
        <a:defRPr sz="2400">
          <a:solidFill>
            <a:schemeClr val="bg1"/>
          </a:solidFill>
          <a:latin typeface="Century Gothic" panose="020B0502020202020204" pitchFamily="34" charset="0"/>
        </a:defRPr>
      </a:lvl5pPr>
      <a:lvl6pPr marL="457200" algn="l" rtl="0" fontAlgn="base">
        <a:spcBef>
          <a:spcPct val="0"/>
        </a:spcBef>
        <a:spcAft>
          <a:spcPct val="0"/>
        </a:spcAft>
        <a:defRPr sz="2400">
          <a:solidFill>
            <a:schemeClr val="bg1"/>
          </a:solidFill>
          <a:latin typeface="Century Gothic" panose="020B0502020202020204" pitchFamily="34" charset="0"/>
        </a:defRPr>
      </a:lvl6pPr>
      <a:lvl7pPr marL="914400" algn="l" rtl="0" fontAlgn="base">
        <a:spcBef>
          <a:spcPct val="0"/>
        </a:spcBef>
        <a:spcAft>
          <a:spcPct val="0"/>
        </a:spcAft>
        <a:defRPr sz="2400">
          <a:solidFill>
            <a:schemeClr val="bg1"/>
          </a:solidFill>
          <a:latin typeface="Century Gothic" panose="020B0502020202020204" pitchFamily="34" charset="0"/>
        </a:defRPr>
      </a:lvl7pPr>
      <a:lvl8pPr marL="1371600" algn="l" rtl="0" fontAlgn="base">
        <a:spcBef>
          <a:spcPct val="0"/>
        </a:spcBef>
        <a:spcAft>
          <a:spcPct val="0"/>
        </a:spcAft>
        <a:defRPr sz="2400">
          <a:solidFill>
            <a:schemeClr val="bg1"/>
          </a:solidFill>
          <a:latin typeface="Century Gothic" panose="020B0502020202020204" pitchFamily="34" charset="0"/>
        </a:defRPr>
      </a:lvl8pPr>
      <a:lvl9pPr marL="1828800" algn="l" rtl="0" fontAlgn="base">
        <a:spcBef>
          <a:spcPct val="0"/>
        </a:spcBef>
        <a:spcAft>
          <a:spcPct val="0"/>
        </a:spcAft>
        <a:defRPr sz="2400">
          <a:solidFill>
            <a:schemeClr val="bg1"/>
          </a:solidFill>
          <a:latin typeface="Century Gothic" panose="020B0502020202020204" pitchFamily="34"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A6A6A6"/>
        </a:buClr>
        <a:buFont typeface="Wingdings" panose="05000000000000000000" pitchFamily="2" charset="2"/>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FC247902-EFB7-EB46-459C-76FD846BF522}"/>
              </a:ext>
            </a:extLst>
          </p:cNvPr>
          <p:cNvSpPr>
            <a:spLocks noGrp="1" noChangeArrowheads="1"/>
          </p:cNvSpPr>
          <p:nvPr>
            <p:ph type="title"/>
          </p:nvPr>
        </p:nvSpPr>
        <p:spPr bwMode="auto">
          <a:xfrm>
            <a:off x="4572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4099" name="Text Placeholder 2">
            <a:extLst>
              <a:ext uri="{FF2B5EF4-FFF2-40B4-BE49-F238E27FC236}">
                <a16:creationId xmlns:a16="http://schemas.microsoft.com/office/drawing/2014/main" id="{49213037-84D3-35A7-1933-7B609110FB16}"/>
              </a:ext>
            </a:extLst>
          </p:cNvPr>
          <p:cNvSpPr>
            <a:spLocks noGrp="1" noChangeArrowheads="1"/>
          </p:cNvSpPr>
          <p:nvPr>
            <p:ph type="body" idx="1"/>
          </p:nvPr>
        </p:nvSpPr>
        <p:spPr bwMode="auto">
          <a:xfrm>
            <a:off x="457200" y="1798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7" name="Rectangle 6">
            <a:extLst>
              <a:ext uri="{FF2B5EF4-FFF2-40B4-BE49-F238E27FC236}">
                <a16:creationId xmlns:a16="http://schemas.microsoft.com/office/drawing/2014/main" id="{C461FFDE-1198-8F80-2EDC-1C7C1C4569A5}"/>
              </a:ext>
            </a:extLst>
          </p:cNvPr>
          <p:cNvSpPr/>
          <p:nvPr userDrawn="1"/>
        </p:nvSpPr>
        <p:spPr>
          <a:xfrm>
            <a:off x="0" y="0"/>
            <a:ext cx="9144000" cy="266700"/>
          </a:xfrm>
          <a:prstGeom prst="rect">
            <a:avLst/>
          </a:prstGeom>
          <a:solidFill>
            <a:srgbClr val="9600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8" name="Rectangle 7">
            <a:extLst>
              <a:ext uri="{FF2B5EF4-FFF2-40B4-BE49-F238E27FC236}">
                <a16:creationId xmlns:a16="http://schemas.microsoft.com/office/drawing/2014/main" id="{70067AB2-B0A1-1E63-35E6-09DB0FD43CB7}"/>
              </a:ext>
            </a:extLst>
          </p:cNvPr>
          <p:cNvSpPr/>
          <p:nvPr userDrawn="1"/>
        </p:nvSpPr>
        <p:spPr>
          <a:xfrm>
            <a:off x="0" y="6592888"/>
            <a:ext cx="9144000" cy="266700"/>
          </a:xfrm>
          <a:prstGeom prst="rect">
            <a:avLst/>
          </a:prstGeom>
          <a:solidFill>
            <a:srgbClr val="9600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5.xml"/><Relationship Id="rId1" Type="http://schemas.openxmlformats.org/officeDocument/2006/relationships/video" Target="https://www.youtube.com/embed/ifAkNWb08MI?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cid:image001.png@01D9EC7D.22ADC16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4EED-5206-8874-EE7A-B3242AB5D99D}"/>
              </a:ext>
            </a:extLst>
          </p:cNvPr>
          <p:cNvSpPr>
            <a:spLocks noGrp="1"/>
          </p:cNvSpPr>
          <p:nvPr>
            <p:ph type="ctrTitle"/>
          </p:nvPr>
        </p:nvSpPr>
        <p:spPr>
          <a:xfrm>
            <a:off x="685800" y="4262438"/>
            <a:ext cx="7772400" cy="1470025"/>
          </a:xfrm>
        </p:spPr>
        <p:txBody>
          <a:bodyPr/>
          <a:lstStyle/>
          <a:p>
            <a:pPr eaLnBrk="1" fontAlgn="auto" hangingPunct="1">
              <a:spcAft>
                <a:spcPts val="0"/>
              </a:spcAft>
              <a:defRPr/>
            </a:pPr>
            <a:r>
              <a:rPr lang="en-US" dirty="0"/>
              <a:t>Colour It Connections</a:t>
            </a:r>
          </a:p>
        </p:txBody>
      </p:sp>
      <p:sp>
        <p:nvSpPr>
          <p:cNvPr id="3" name="Subtitle 2">
            <a:extLst>
              <a:ext uri="{FF2B5EF4-FFF2-40B4-BE49-F238E27FC236}">
                <a16:creationId xmlns:a16="http://schemas.microsoft.com/office/drawing/2014/main" id="{CC2A009A-3AA8-9135-DB3B-B0F297D3F286}"/>
              </a:ext>
            </a:extLst>
          </p:cNvPr>
          <p:cNvSpPr>
            <a:spLocks noGrp="1"/>
          </p:cNvSpPr>
          <p:nvPr>
            <p:ph type="subTitle" idx="1"/>
          </p:nvPr>
        </p:nvSpPr>
        <p:spPr>
          <a:xfrm>
            <a:off x="1371600" y="4916488"/>
            <a:ext cx="6400800" cy="1752600"/>
          </a:xfrm>
        </p:spPr>
        <p:txBody>
          <a:bodyPr rtlCol="0">
            <a:normAutofit/>
          </a:bodyPr>
          <a:lstStyle/>
          <a:p>
            <a:pPr eaLnBrk="1" fontAlgn="auto" hangingPunct="1">
              <a:spcAft>
                <a:spcPts val="0"/>
              </a:spcAft>
              <a:defRPr/>
            </a:pPr>
            <a:r>
              <a:rPr lang="en-US" dirty="0"/>
              <a:t>Engaging Caregivers in the Vision of Person </a:t>
            </a:r>
            <a:r>
              <a:rPr lang="en-US" dirty="0" err="1"/>
              <a:t>Centred</a:t>
            </a:r>
            <a:r>
              <a:rPr lang="en-US" dirty="0"/>
              <a:t> Care</a:t>
            </a:r>
          </a:p>
        </p:txBody>
      </p:sp>
      <p:pic>
        <p:nvPicPr>
          <p:cNvPr id="4" name="Picture 3" descr="A picture containing person, outdoor, porch, seat&#10;&#10;Description automatically generated">
            <a:extLst>
              <a:ext uri="{FF2B5EF4-FFF2-40B4-BE49-F238E27FC236}">
                <a16:creationId xmlns:a16="http://schemas.microsoft.com/office/drawing/2014/main" id="{5116736F-D154-25A8-5764-A1F609C57C87}"/>
              </a:ext>
            </a:extLst>
          </p:cNvPr>
          <p:cNvPicPr>
            <a:picLocks noChangeAspect="1"/>
          </p:cNvPicPr>
          <p:nvPr/>
        </p:nvPicPr>
        <p:blipFill rotWithShape="1">
          <a:blip r:embed="rId2" cstate="print"/>
          <a:srcRect t="23283" b="3000"/>
          <a:stretch/>
        </p:blipFill>
        <p:spPr>
          <a:xfrm>
            <a:off x="1251768" y="620688"/>
            <a:ext cx="6640463" cy="3671347"/>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1DDB-E960-FE49-AA40-C705CE5F6442}"/>
              </a:ext>
            </a:extLst>
          </p:cNvPr>
          <p:cNvSpPr>
            <a:spLocks noGrp="1"/>
          </p:cNvSpPr>
          <p:nvPr>
            <p:ph type="title"/>
          </p:nvPr>
        </p:nvSpPr>
        <p:spPr>
          <a:xfrm>
            <a:off x="963613" y="728663"/>
            <a:ext cx="7870825" cy="655637"/>
          </a:xfrm>
        </p:spPr>
        <p:txBody>
          <a:bodyPr lIns="91440" tIns="45720" rIns="91440" bIns="45720" anchor="t"/>
          <a:lstStyle/>
          <a:p>
            <a:pPr algn="l">
              <a:defRPr/>
            </a:pPr>
            <a:r>
              <a:rPr lang="en-US" dirty="0"/>
              <a:t>Colour It Engagement</a:t>
            </a:r>
            <a:endParaRPr lang="en-CA" dirty="0"/>
          </a:p>
        </p:txBody>
      </p:sp>
      <p:sp>
        <p:nvSpPr>
          <p:cNvPr id="22531" name="Slide Number Placeholder 3">
            <a:extLst>
              <a:ext uri="{FF2B5EF4-FFF2-40B4-BE49-F238E27FC236}">
                <a16:creationId xmlns:a16="http://schemas.microsoft.com/office/drawing/2014/main" id="{C71AE663-4A65-3D32-54F2-786651CA4087}"/>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A6A6A6"/>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fontAlgn="base">
              <a:spcBef>
                <a:spcPct val="0"/>
              </a:spcBef>
              <a:spcAft>
                <a:spcPct val="0"/>
              </a:spcAft>
              <a:buClrTx/>
              <a:buFontTx/>
              <a:buNone/>
            </a:pPr>
            <a:fld id="{213DFE05-C603-44BE-8DAB-BD9CA36A8DF3}" type="slidenum">
              <a:rPr lang="en-US" altLang="en-US" sz="1200" smtClean="0">
                <a:solidFill>
                  <a:schemeClr val="bg1"/>
                </a:solidFill>
              </a:rPr>
              <a:pPr fontAlgn="base">
                <a:spcBef>
                  <a:spcPct val="0"/>
                </a:spcBef>
                <a:spcAft>
                  <a:spcPct val="0"/>
                </a:spcAft>
                <a:buClrTx/>
                <a:buFontTx/>
                <a:buNone/>
              </a:pPr>
              <a:t>10</a:t>
            </a:fld>
            <a:endParaRPr lang="en-US" altLang="en-US" sz="1200">
              <a:solidFill>
                <a:schemeClr val="bg1"/>
              </a:solidFill>
            </a:endParaRPr>
          </a:p>
        </p:txBody>
      </p:sp>
      <p:sp>
        <p:nvSpPr>
          <p:cNvPr id="7" name="Content Placeholder 2">
            <a:extLst>
              <a:ext uri="{FF2B5EF4-FFF2-40B4-BE49-F238E27FC236}">
                <a16:creationId xmlns:a16="http://schemas.microsoft.com/office/drawing/2014/main" id="{349DD55B-047D-08E1-0A21-E8797493A3A4}"/>
              </a:ext>
            </a:extLst>
          </p:cNvPr>
          <p:cNvSpPr txBox="1">
            <a:spLocks/>
          </p:cNvSpPr>
          <p:nvPr/>
        </p:nvSpPr>
        <p:spPr>
          <a:xfrm>
            <a:off x="633413" y="1524000"/>
            <a:ext cx="7872412" cy="5334000"/>
          </a:xfrm>
          <a:prstGeom prst="rect">
            <a:avLst/>
          </a:prstGeom>
        </p:spPr>
        <p:txBody>
          <a:bodyPr>
            <a:normAutofit/>
          </a:bodyPr>
          <a:lstStyle>
            <a:lvl1pPr marL="342900" indent="-342900" algn="l" defTabSz="914400" rtl="0" eaLnBrk="1" latinLnBrk="0" hangingPunct="1">
              <a:spcBef>
                <a:spcPct val="20000"/>
              </a:spcBef>
              <a:buClr>
                <a:schemeClr val="tx2"/>
              </a:buClr>
              <a:buFont typeface="Wingdings" pitchFamily="2" charset="2"/>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bg1">
                  <a:lumMod val="65000"/>
                </a:schemeClr>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400" dirty="0"/>
              <a:t>Reached out for support from all team members in every department including, Medical Director, Family and Resident councils, residents and family members.</a:t>
            </a:r>
          </a:p>
          <a:p>
            <a:pPr>
              <a:defRPr/>
            </a:pPr>
            <a:r>
              <a:rPr lang="en-US" sz="2400" dirty="0"/>
              <a:t>The program was presented to staff through huddles; opportunity for questions, discussion and feedback.</a:t>
            </a:r>
          </a:p>
          <a:p>
            <a:pPr>
              <a:defRPr/>
            </a:pPr>
            <a:r>
              <a:rPr lang="en-US" sz="2400" dirty="0"/>
              <a:t>Draft policy/program was reviewed                                       by all partners:</a:t>
            </a:r>
          </a:p>
          <a:p>
            <a:pPr lvl="1">
              <a:defRPr/>
            </a:pPr>
            <a:r>
              <a:rPr lang="en-US" sz="1800" dirty="0"/>
              <a:t>Public Health</a:t>
            </a:r>
          </a:p>
          <a:p>
            <a:pPr lvl="1">
              <a:defRPr/>
            </a:pPr>
            <a:r>
              <a:rPr lang="en-US" sz="1800" dirty="0"/>
              <a:t>Residents</a:t>
            </a:r>
          </a:p>
          <a:p>
            <a:pPr lvl="1">
              <a:defRPr/>
            </a:pPr>
            <a:r>
              <a:rPr lang="en-US" sz="1800" dirty="0"/>
              <a:t>Families/caregiver</a:t>
            </a:r>
          </a:p>
          <a:p>
            <a:pPr marL="0" indent="0">
              <a:buFont typeface="Wingdings" pitchFamily="2" charset="2"/>
              <a:buNone/>
              <a:defRPr/>
            </a:pPr>
            <a:endParaRPr lang="en-US" sz="2000" dirty="0"/>
          </a:p>
          <a:p>
            <a:pPr>
              <a:defRPr/>
            </a:pPr>
            <a:endParaRPr lang="en-US" sz="1300" dirty="0"/>
          </a:p>
          <a:p>
            <a:pPr>
              <a:defRPr/>
            </a:pPr>
            <a:endParaRPr lang="en-CA" dirty="0"/>
          </a:p>
        </p:txBody>
      </p:sp>
      <p:pic>
        <p:nvPicPr>
          <p:cNvPr id="22533" name="Picture 7" descr="A picture containing logo&#10;&#10;Description automatically generated">
            <a:extLst>
              <a:ext uri="{FF2B5EF4-FFF2-40B4-BE49-F238E27FC236}">
                <a16:creationId xmlns:a16="http://schemas.microsoft.com/office/drawing/2014/main" id="{2BED1FD4-9B1F-1781-0836-11CECB4AC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025" y="228600"/>
            <a:ext cx="102235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Text&#10;&#10;Description automatically generated">
            <a:extLst>
              <a:ext uri="{FF2B5EF4-FFF2-40B4-BE49-F238E27FC236}">
                <a16:creationId xmlns:a16="http://schemas.microsoft.com/office/drawing/2014/main" id="{DF84DB2C-F130-C74F-939B-61A95E8B7469}"/>
              </a:ext>
            </a:extLst>
          </p:cNvPr>
          <p:cNvPicPr>
            <a:picLocks noChangeAspect="1"/>
          </p:cNvPicPr>
          <p:nvPr/>
        </p:nvPicPr>
        <p:blipFill>
          <a:blip r:embed="rId4" cstate="print"/>
          <a:stretch>
            <a:fillRect/>
          </a:stretch>
        </p:blipFill>
        <p:spPr>
          <a:xfrm>
            <a:off x="5295900" y="4063571"/>
            <a:ext cx="3086100" cy="2057400"/>
          </a:xfrm>
          <a:prstGeom prst="ellipse">
            <a:avLst/>
          </a:prstGeom>
          <a:ln>
            <a:noFill/>
          </a:ln>
          <a:effectLst>
            <a:softEdge rad="112500"/>
          </a:effectLst>
        </p:spPr>
      </p:pic>
    </p:spTree>
  </p:cSld>
  <p:clrMapOvr>
    <a:masterClrMapping/>
  </p:clrMapOvr>
  <p:transition spd="slow" advTm="29526"/>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6A2DE-122E-4EAB-536F-E256EF5FEB9F}"/>
              </a:ext>
            </a:extLst>
          </p:cNvPr>
          <p:cNvSpPr>
            <a:spLocks noGrp="1"/>
          </p:cNvSpPr>
          <p:nvPr>
            <p:ph type="title"/>
          </p:nvPr>
        </p:nvSpPr>
        <p:spPr>
          <a:xfrm>
            <a:off x="892175" y="636588"/>
            <a:ext cx="7794625" cy="657225"/>
          </a:xfrm>
        </p:spPr>
        <p:txBody>
          <a:bodyPr/>
          <a:lstStyle/>
          <a:p>
            <a:pPr algn="l">
              <a:defRPr/>
            </a:pPr>
            <a:r>
              <a:rPr lang="en-US" dirty="0"/>
              <a:t>What did we learn?</a:t>
            </a:r>
            <a:endParaRPr lang="en-CA" dirty="0"/>
          </a:p>
        </p:txBody>
      </p:sp>
      <p:sp>
        <p:nvSpPr>
          <p:cNvPr id="3" name="Content Placeholder 2">
            <a:extLst>
              <a:ext uri="{FF2B5EF4-FFF2-40B4-BE49-F238E27FC236}">
                <a16:creationId xmlns:a16="http://schemas.microsoft.com/office/drawing/2014/main" id="{E35CBAE8-E8D4-FCBA-E2E7-0082AEDE8A13}"/>
              </a:ext>
            </a:extLst>
          </p:cNvPr>
          <p:cNvSpPr>
            <a:spLocks noGrp="1"/>
          </p:cNvSpPr>
          <p:nvPr>
            <p:ph idx="1"/>
          </p:nvPr>
        </p:nvSpPr>
        <p:spPr>
          <a:xfrm>
            <a:off x="561975" y="1527175"/>
            <a:ext cx="8124825" cy="4040188"/>
          </a:xfrm>
        </p:spPr>
        <p:txBody>
          <a:bodyPr>
            <a:normAutofit/>
          </a:bodyPr>
          <a:lstStyle/>
          <a:p>
            <a:pPr lvl="1">
              <a:defRPr/>
            </a:pPr>
            <a:r>
              <a:rPr lang="en-CA" sz="2000" dirty="0"/>
              <a:t>Safety and education.</a:t>
            </a:r>
            <a:endParaRPr lang="en-CA" sz="2000" dirty="0">
              <a:cs typeface="Arial"/>
            </a:endParaRPr>
          </a:p>
          <a:p>
            <a:pPr lvl="1">
              <a:defRPr/>
            </a:pPr>
            <a:r>
              <a:rPr lang="en-CA" sz="2000" dirty="0"/>
              <a:t>Value in the DCP Role</a:t>
            </a:r>
          </a:p>
          <a:p>
            <a:pPr lvl="1">
              <a:defRPr/>
            </a:pPr>
            <a:r>
              <a:rPr lang="en-CA" sz="2000" dirty="0"/>
              <a:t>What are the roles and responsibilities of the DCP                      and team members</a:t>
            </a:r>
            <a:endParaRPr lang="en-CA" sz="1050" dirty="0"/>
          </a:p>
          <a:p>
            <a:pPr lvl="1">
              <a:defRPr/>
            </a:pPr>
            <a:r>
              <a:rPr lang="en-CA" sz="2000" dirty="0"/>
              <a:t>Acknowledge DCPs as an integral part to                                 resident’s health and overall wellbeing</a:t>
            </a:r>
            <a:endParaRPr lang="en-CA" sz="2000" dirty="0">
              <a:cs typeface="Arial"/>
            </a:endParaRPr>
          </a:p>
          <a:p>
            <a:pPr lvl="1">
              <a:defRPr/>
            </a:pPr>
            <a:r>
              <a:rPr lang="en-CA" sz="2000" dirty="0"/>
              <a:t>Colour It partnership</a:t>
            </a:r>
            <a:endParaRPr lang="en-CA" sz="2000" dirty="0">
              <a:cs typeface="Arial"/>
            </a:endParaRPr>
          </a:p>
          <a:p>
            <a:pPr lvl="1">
              <a:defRPr/>
            </a:pPr>
            <a:r>
              <a:rPr lang="en-CA" sz="2000" dirty="0"/>
              <a:t>Assigning a Lead/Champion</a:t>
            </a:r>
            <a:endParaRPr lang="en-CA" sz="2000" dirty="0">
              <a:cs typeface="Arial"/>
            </a:endParaRPr>
          </a:p>
          <a:p>
            <a:pPr lvl="1">
              <a:defRPr/>
            </a:pPr>
            <a:r>
              <a:rPr lang="en-CA" sz="2000" dirty="0"/>
              <a:t>Communication </a:t>
            </a:r>
          </a:p>
          <a:p>
            <a:pPr lvl="2">
              <a:defRPr/>
            </a:pPr>
            <a:r>
              <a:rPr lang="en-CA" sz="1800" dirty="0"/>
              <a:t>(</a:t>
            </a:r>
            <a:r>
              <a:rPr lang="en-US" sz="1800" dirty="0"/>
              <a:t>transparent/consistent)</a:t>
            </a:r>
            <a:endParaRPr lang="en-US" dirty="0"/>
          </a:p>
          <a:p>
            <a:pPr lvl="1">
              <a:defRPr/>
            </a:pPr>
            <a:r>
              <a:rPr lang="en-US" sz="2000" dirty="0"/>
              <a:t>Compliance Process and support</a:t>
            </a:r>
          </a:p>
          <a:p>
            <a:pPr lvl="1">
              <a:defRPr/>
            </a:pPr>
            <a:endParaRPr lang="en-US" dirty="0"/>
          </a:p>
          <a:p>
            <a:pPr>
              <a:defRPr/>
            </a:pPr>
            <a:endParaRPr lang="en-US" dirty="0"/>
          </a:p>
          <a:p>
            <a:pPr lvl="2">
              <a:defRPr/>
            </a:pPr>
            <a:endParaRPr lang="en-US" dirty="0"/>
          </a:p>
        </p:txBody>
      </p:sp>
      <p:sp>
        <p:nvSpPr>
          <p:cNvPr id="24580" name="Slide Number Placeholder 3">
            <a:extLst>
              <a:ext uri="{FF2B5EF4-FFF2-40B4-BE49-F238E27FC236}">
                <a16:creationId xmlns:a16="http://schemas.microsoft.com/office/drawing/2014/main" id="{A5B51534-80D9-78E4-0D06-DBF0A9D86617}"/>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A6A6A6"/>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fontAlgn="base">
              <a:spcBef>
                <a:spcPct val="0"/>
              </a:spcBef>
              <a:spcAft>
                <a:spcPct val="0"/>
              </a:spcAft>
              <a:buClrTx/>
              <a:buFontTx/>
              <a:buNone/>
            </a:pPr>
            <a:fld id="{3FEDC269-BA48-4907-AE93-FDC052CF328C}" type="slidenum">
              <a:rPr lang="en-US" altLang="en-US" sz="1200" smtClean="0">
                <a:solidFill>
                  <a:schemeClr val="bg1"/>
                </a:solidFill>
              </a:rPr>
              <a:pPr fontAlgn="base">
                <a:spcBef>
                  <a:spcPct val="0"/>
                </a:spcBef>
                <a:spcAft>
                  <a:spcPct val="0"/>
                </a:spcAft>
                <a:buClrTx/>
                <a:buFontTx/>
                <a:buNone/>
              </a:pPr>
              <a:t>11</a:t>
            </a:fld>
            <a:endParaRPr lang="en-US" altLang="en-US" sz="1200">
              <a:solidFill>
                <a:schemeClr val="bg1"/>
              </a:solidFill>
            </a:endParaRPr>
          </a:p>
        </p:txBody>
      </p:sp>
      <p:pic>
        <p:nvPicPr>
          <p:cNvPr id="24581" name="Picture 5" descr="A picture containing logo&#10;&#10;Description automatically generated">
            <a:extLst>
              <a:ext uri="{FF2B5EF4-FFF2-40B4-BE49-F238E27FC236}">
                <a16:creationId xmlns:a16="http://schemas.microsoft.com/office/drawing/2014/main" id="{2BA861D0-9E7D-049E-48D5-D3430D87F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025" y="228600"/>
            <a:ext cx="102235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Timeline&#10;&#10;Description automatically generated">
            <a:extLst>
              <a:ext uri="{FF2B5EF4-FFF2-40B4-BE49-F238E27FC236}">
                <a16:creationId xmlns:a16="http://schemas.microsoft.com/office/drawing/2014/main" id="{C14E318E-0DE2-E91D-475A-BECF5FCCD2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5067">
            <a:off x="6069013" y="2828925"/>
            <a:ext cx="2757487"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7B8F0D-753D-98FE-66A0-D66417AA3D49}"/>
              </a:ext>
            </a:extLst>
          </p:cNvPr>
          <p:cNvSpPr>
            <a:spLocks noGrp="1"/>
          </p:cNvSpPr>
          <p:nvPr>
            <p:ph type="sldNum" sz="quarter" idx="10"/>
          </p:nvPr>
        </p:nvSpPr>
        <p:spPr/>
        <p:txBody>
          <a:bodyPr/>
          <a:lstStyle/>
          <a:p>
            <a:pPr>
              <a:defRPr/>
            </a:pPr>
            <a:fld id="{7866DAF3-DF79-4140-9215-38EEFF231407}" type="slidenum">
              <a:rPr lang="en-US" smtClean="0"/>
              <a:pPr>
                <a:defRPr/>
              </a:pPr>
              <a:t>12</a:t>
            </a:fld>
            <a:endParaRPr lang="en-US" dirty="0"/>
          </a:p>
        </p:txBody>
      </p:sp>
      <p:pic>
        <p:nvPicPr>
          <p:cNvPr id="4" name="Online Media 3" title="The Magic of Connection: Essential Partners in Care">
            <a:hlinkClick r:id="" action="ppaction://media"/>
            <a:extLst>
              <a:ext uri="{FF2B5EF4-FFF2-40B4-BE49-F238E27FC236}">
                <a16:creationId xmlns:a16="http://schemas.microsoft.com/office/drawing/2014/main" id="{079A4ADA-045D-94D6-D5E0-11EA05EF35B8}"/>
              </a:ext>
            </a:extLst>
          </p:cNvPr>
          <p:cNvPicPr>
            <a:picLocks noRot="1" noChangeAspect="1"/>
          </p:cNvPicPr>
          <p:nvPr>
            <a:videoFile r:link="rId1"/>
          </p:nvPr>
        </p:nvPicPr>
        <p:blipFill>
          <a:blip r:embed="rId3"/>
          <a:stretch>
            <a:fillRect/>
          </a:stretch>
        </p:blipFill>
        <p:spPr>
          <a:xfrm>
            <a:off x="684213" y="981075"/>
            <a:ext cx="8027987" cy="45354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a:extLst>
              <a:ext uri="{FF2B5EF4-FFF2-40B4-BE49-F238E27FC236}">
                <a16:creationId xmlns:a16="http://schemas.microsoft.com/office/drawing/2014/main" id="{93C05158-5FF8-97FC-F6A8-56E74D5D5376}"/>
              </a:ext>
            </a:extLst>
          </p:cNvPr>
          <p:cNvSpPr>
            <a:spLocks noGrp="1" noChangeArrowheads="1"/>
          </p:cNvSpPr>
          <p:nvPr>
            <p:ph idx="1"/>
          </p:nvPr>
        </p:nvSpPr>
        <p:spPr>
          <a:xfrm>
            <a:off x="471488" y="1427163"/>
            <a:ext cx="5943600" cy="4159250"/>
          </a:xfrm>
        </p:spPr>
        <p:txBody>
          <a:bodyPr/>
          <a:lstStyle/>
          <a:p>
            <a:r>
              <a:rPr lang="en-US" altLang="en-US"/>
              <a:t>In July 2021 Kate Ducak and Christine Sheppard presented their final report outlining their analysis of the data collected.</a:t>
            </a:r>
          </a:p>
          <a:p>
            <a:endParaRPr lang="en-US" altLang="en-US"/>
          </a:p>
          <a:p>
            <a:r>
              <a:rPr lang="en-US" altLang="en-US"/>
              <a:t>The report included the DCP demographics, impact, role, experience and the recommendations.</a:t>
            </a:r>
          </a:p>
          <a:p>
            <a:endParaRPr lang="en-CA" altLang="en-US"/>
          </a:p>
        </p:txBody>
      </p:sp>
      <p:sp>
        <p:nvSpPr>
          <p:cNvPr id="26627" name="Slide Number Placeholder 3">
            <a:extLst>
              <a:ext uri="{FF2B5EF4-FFF2-40B4-BE49-F238E27FC236}">
                <a16:creationId xmlns:a16="http://schemas.microsoft.com/office/drawing/2014/main" id="{03D51DA4-1A2F-1812-E03B-0C005B4ABF9B}"/>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A6A6A6"/>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fontAlgn="base">
              <a:spcBef>
                <a:spcPct val="0"/>
              </a:spcBef>
              <a:spcAft>
                <a:spcPct val="0"/>
              </a:spcAft>
              <a:buClrTx/>
              <a:buFontTx/>
              <a:buNone/>
            </a:pPr>
            <a:fld id="{DB06EF24-AF3F-4762-916B-764074329903}" type="slidenum">
              <a:rPr lang="en-US" altLang="en-US" sz="1200" smtClean="0">
                <a:solidFill>
                  <a:schemeClr val="bg1"/>
                </a:solidFill>
              </a:rPr>
              <a:pPr fontAlgn="base">
                <a:spcBef>
                  <a:spcPct val="0"/>
                </a:spcBef>
                <a:spcAft>
                  <a:spcPct val="0"/>
                </a:spcAft>
                <a:buClrTx/>
                <a:buFontTx/>
                <a:buNone/>
              </a:pPr>
              <a:t>13</a:t>
            </a:fld>
            <a:endParaRPr lang="en-US" altLang="en-US" sz="1200">
              <a:solidFill>
                <a:schemeClr val="bg1"/>
              </a:solidFill>
            </a:endParaRPr>
          </a:p>
        </p:txBody>
      </p:sp>
      <p:pic>
        <p:nvPicPr>
          <p:cNvPr id="6" name="Picture 5">
            <a:extLst>
              <a:ext uri="{FF2B5EF4-FFF2-40B4-BE49-F238E27FC236}">
                <a16:creationId xmlns:a16="http://schemas.microsoft.com/office/drawing/2014/main" id="{54C58AEC-84FB-3A54-C903-AFB8BE7FCC9C}"/>
              </a:ext>
            </a:extLst>
          </p:cNvPr>
          <p:cNvPicPr>
            <a:picLocks noChangeAspect="1"/>
          </p:cNvPicPr>
          <p:nvPr/>
        </p:nvPicPr>
        <p:blipFill rotWithShape="1">
          <a:blip r:embed="rId3"/>
          <a:srcRect r="2216"/>
          <a:stretch/>
        </p:blipFill>
        <p:spPr>
          <a:xfrm rot="358437">
            <a:off x="5746750" y="1754188"/>
            <a:ext cx="2927350" cy="3681412"/>
          </a:xfrm>
          <a:prstGeom prst="rect">
            <a:avLst/>
          </a:prstGeom>
          <a:ln>
            <a:noFill/>
          </a:ln>
          <a:effectLst>
            <a:outerShdw blurRad="292100" dist="139700" dir="2700000" algn="tl" rotWithShape="0">
              <a:srgbClr val="333333">
                <a:alpha val="65000"/>
              </a:srgbClr>
            </a:outerShdw>
          </a:effectLst>
        </p:spPr>
      </p:pic>
      <p:pic>
        <p:nvPicPr>
          <p:cNvPr id="26629" name="Picture 6" descr="A picture containing logo&#10;&#10;Description automatically generated">
            <a:extLst>
              <a:ext uri="{FF2B5EF4-FFF2-40B4-BE49-F238E27FC236}">
                <a16:creationId xmlns:a16="http://schemas.microsoft.com/office/drawing/2014/main" id="{0946D702-7B48-C392-5D18-05ED3B808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57175"/>
            <a:ext cx="102235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0D25-74A7-0183-183C-3E50C2DDA575}"/>
              </a:ext>
            </a:extLst>
          </p:cNvPr>
          <p:cNvSpPr>
            <a:spLocks noGrp="1"/>
          </p:cNvSpPr>
          <p:nvPr>
            <p:ph type="title"/>
          </p:nvPr>
        </p:nvSpPr>
        <p:spPr>
          <a:xfrm>
            <a:off x="1828800" y="454025"/>
            <a:ext cx="6019800" cy="655638"/>
          </a:xfrm>
        </p:spPr>
        <p:txBody>
          <a:bodyPr>
            <a:normAutofit/>
          </a:bodyPr>
          <a:lstStyle/>
          <a:p>
            <a:pPr>
              <a:defRPr/>
            </a:pPr>
            <a:r>
              <a:rPr lang="en-US" dirty="0"/>
              <a:t>Feedback</a:t>
            </a:r>
            <a:endParaRPr lang="en-CA" dirty="0"/>
          </a:p>
        </p:txBody>
      </p:sp>
      <p:sp>
        <p:nvSpPr>
          <p:cNvPr id="3" name="Content Placeholder 2">
            <a:extLst>
              <a:ext uri="{FF2B5EF4-FFF2-40B4-BE49-F238E27FC236}">
                <a16:creationId xmlns:a16="http://schemas.microsoft.com/office/drawing/2014/main" id="{476679F2-8176-A8F1-72BC-C3415EDEBEB4}"/>
              </a:ext>
            </a:extLst>
          </p:cNvPr>
          <p:cNvSpPr>
            <a:spLocks noGrp="1"/>
          </p:cNvSpPr>
          <p:nvPr>
            <p:ph sz="half" idx="1"/>
          </p:nvPr>
        </p:nvSpPr>
        <p:spPr>
          <a:xfrm>
            <a:off x="452438" y="1455272"/>
            <a:ext cx="5045075" cy="4114800"/>
          </a:xfrm>
        </p:spPr>
        <p:txBody>
          <a:bodyPr>
            <a:normAutofit fontScale="92500" lnSpcReduction="10000"/>
          </a:bodyPr>
          <a:lstStyle/>
          <a:p>
            <a:pPr>
              <a:lnSpc>
                <a:spcPct val="90000"/>
              </a:lnSpc>
              <a:defRPr/>
            </a:pPr>
            <a:r>
              <a:rPr lang="en-US" sz="2400" b="1" dirty="0">
                <a:solidFill>
                  <a:srgbClr val="96005F"/>
                </a:solidFill>
              </a:rPr>
              <a:t>98% </a:t>
            </a:r>
            <a:r>
              <a:rPr lang="en-US" sz="2400" dirty="0"/>
              <a:t>of DCPs felt respected by staff</a:t>
            </a:r>
          </a:p>
          <a:p>
            <a:pPr>
              <a:lnSpc>
                <a:spcPct val="90000"/>
              </a:lnSpc>
              <a:defRPr/>
            </a:pPr>
            <a:endParaRPr lang="en-US" sz="2400" dirty="0"/>
          </a:p>
          <a:p>
            <a:pPr>
              <a:lnSpc>
                <a:spcPct val="90000"/>
              </a:lnSpc>
              <a:defRPr/>
            </a:pPr>
            <a:r>
              <a:rPr lang="en-US" sz="2400" b="1" dirty="0">
                <a:solidFill>
                  <a:srgbClr val="96005F"/>
                </a:solidFill>
              </a:rPr>
              <a:t>77% </a:t>
            </a:r>
            <a:r>
              <a:rPr lang="en-US" sz="2400" dirty="0"/>
              <a:t>of DCPs felt supported by staff</a:t>
            </a:r>
          </a:p>
          <a:p>
            <a:pPr>
              <a:lnSpc>
                <a:spcPct val="90000"/>
              </a:lnSpc>
              <a:defRPr/>
            </a:pPr>
            <a:endParaRPr lang="en-US" sz="2400" dirty="0"/>
          </a:p>
          <a:p>
            <a:pPr>
              <a:lnSpc>
                <a:spcPct val="90000"/>
              </a:lnSpc>
              <a:defRPr/>
            </a:pPr>
            <a:r>
              <a:rPr lang="en-US" sz="2400" b="1" dirty="0">
                <a:solidFill>
                  <a:srgbClr val="96005F"/>
                </a:solidFill>
              </a:rPr>
              <a:t>73% </a:t>
            </a:r>
            <a:r>
              <a:rPr lang="en-US" sz="2400" dirty="0"/>
              <a:t>of DCPs felt staff regularly addressed their concerns about their loved ones</a:t>
            </a:r>
          </a:p>
          <a:p>
            <a:pPr>
              <a:lnSpc>
                <a:spcPct val="90000"/>
              </a:lnSpc>
              <a:defRPr/>
            </a:pPr>
            <a:endParaRPr lang="en-US" sz="2400" dirty="0"/>
          </a:p>
          <a:p>
            <a:pPr>
              <a:lnSpc>
                <a:spcPct val="90000"/>
              </a:lnSpc>
              <a:defRPr/>
            </a:pPr>
            <a:r>
              <a:rPr lang="en-US" sz="2400" b="1" dirty="0">
                <a:solidFill>
                  <a:srgbClr val="96005F"/>
                </a:solidFill>
              </a:rPr>
              <a:t>92% </a:t>
            </a:r>
            <a:r>
              <a:rPr lang="en-US" sz="2400" dirty="0"/>
              <a:t>of staff felt DCPs were effective members of the care team</a:t>
            </a:r>
          </a:p>
          <a:p>
            <a:pPr>
              <a:lnSpc>
                <a:spcPct val="90000"/>
              </a:lnSpc>
              <a:defRPr/>
            </a:pPr>
            <a:endParaRPr lang="en-US" sz="2400" dirty="0"/>
          </a:p>
          <a:p>
            <a:pPr>
              <a:lnSpc>
                <a:spcPct val="90000"/>
              </a:lnSpc>
              <a:defRPr/>
            </a:pPr>
            <a:r>
              <a:rPr lang="en-US" sz="2400" b="1" dirty="0">
                <a:solidFill>
                  <a:srgbClr val="96005F"/>
                </a:solidFill>
              </a:rPr>
              <a:t>84% </a:t>
            </a:r>
            <a:r>
              <a:rPr lang="en-US" sz="2400" dirty="0"/>
              <a:t>of staff relied on DCPs for information about their loved one</a:t>
            </a:r>
          </a:p>
        </p:txBody>
      </p:sp>
      <p:pic>
        <p:nvPicPr>
          <p:cNvPr id="6" name="Picture 5">
            <a:extLst>
              <a:ext uri="{FF2B5EF4-FFF2-40B4-BE49-F238E27FC236}">
                <a16:creationId xmlns:a16="http://schemas.microsoft.com/office/drawing/2014/main" id="{C7004ACF-27B4-FE6F-60F6-FC934AB6BCDC}"/>
              </a:ext>
            </a:extLst>
          </p:cNvPr>
          <p:cNvPicPr>
            <a:picLocks noChangeAspect="1"/>
          </p:cNvPicPr>
          <p:nvPr/>
        </p:nvPicPr>
        <p:blipFill>
          <a:blip r:embed="rId3"/>
          <a:stretch>
            <a:fillRect/>
          </a:stretch>
        </p:blipFill>
        <p:spPr>
          <a:xfrm>
            <a:off x="5498187" y="1794098"/>
            <a:ext cx="3501039" cy="3429001"/>
          </a:xfrm>
          <a:prstGeom prst="rect">
            <a:avLst/>
          </a:prstGeom>
          <a:ln>
            <a:noFill/>
          </a:ln>
          <a:effectLst>
            <a:softEdge rad="112500"/>
          </a:effectLst>
        </p:spPr>
      </p:pic>
      <p:sp>
        <p:nvSpPr>
          <p:cNvPr id="28677" name="Slide Number Placeholder 3">
            <a:extLst>
              <a:ext uri="{FF2B5EF4-FFF2-40B4-BE49-F238E27FC236}">
                <a16:creationId xmlns:a16="http://schemas.microsoft.com/office/drawing/2014/main" id="{7ADBE592-9038-A01C-B18E-8CE6FB7CDC6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A6A6A6"/>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fontAlgn="base">
              <a:spcBef>
                <a:spcPct val="0"/>
              </a:spcBef>
              <a:spcAft>
                <a:spcPts val="600"/>
              </a:spcAft>
              <a:buClrTx/>
              <a:buFontTx/>
              <a:buNone/>
            </a:pPr>
            <a:fld id="{3CE1FC5C-CEE4-408B-BA6F-2A6F129EF528}" type="slidenum">
              <a:rPr lang="en-US" altLang="en-US" sz="1200" smtClean="0">
                <a:solidFill>
                  <a:schemeClr val="bg1"/>
                </a:solidFill>
              </a:rPr>
              <a:pPr fontAlgn="base">
                <a:spcBef>
                  <a:spcPct val="0"/>
                </a:spcBef>
                <a:spcAft>
                  <a:spcPts val="600"/>
                </a:spcAft>
                <a:buClrTx/>
                <a:buFontTx/>
                <a:buNone/>
              </a:pPr>
              <a:t>14</a:t>
            </a:fld>
            <a:endParaRPr lang="en-US" altLang="en-US" sz="1200">
              <a:solidFill>
                <a:schemeClr val="bg1"/>
              </a:solidFill>
            </a:endParaRPr>
          </a:p>
        </p:txBody>
      </p:sp>
      <p:pic>
        <p:nvPicPr>
          <p:cNvPr id="28678" name="Picture 6" descr="A picture containing logo&#10;&#10;Description automatically generated">
            <a:extLst>
              <a:ext uri="{FF2B5EF4-FFF2-40B4-BE49-F238E27FC236}">
                <a16:creationId xmlns:a16="http://schemas.microsoft.com/office/drawing/2014/main" id="{016203E2-046C-5691-6301-0C2463EBC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57175"/>
            <a:ext cx="102235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B34C-5C59-C3DD-6594-56D3256F0C80}"/>
              </a:ext>
            </a:extLst>
          </p:cNvPr>
          <p:cNvSpPr>
            <a:spLocks noGrp="1"/>
          </p:cNvSpPr>
          <p:nvPr>
            <p:ph type="title"/>
          </p:nvPr>
        </p:nvSpPr>
        <p:spPr>
          <a:xfrm>
            <a:off x="1262063" y="449263"/>
            <a:ext cx="6727825" cy="657225"/>
          </a:xfrm>
        </p:spPr>
        <p:txBody>
          <a:bodyPr/>
          <a:lstStyle/>
          <a:p>
            <a:pPr>
              <a:defRPr/>
            </a:pPr>
            <a:r>
              <a:rPr lang="en-US" dirty="0"/>
              <a:t>Feedback</a:t>
            </a:r>
            <a:endParaRPr lang="en-CA" dirty="0"/>
          </a:p>
        </p:txBody>
      </p:sp>
      <p:sp>
        <p:nvSpPr>
          <p:cNvPr id="3" name="Content Placeholder 2">
            <a:extLst>
              <a:ext uri="{FF2B5EF4-FFF2-40B4-BE49-F238E27FC236}">
                <a16:creationId xmlns:a16="http://schemas.microsoft.com/office/drawing/2014/main" id="{461E2963-94FD-6AB4-D951-9DFD09C322F2}"/>
              </a:ext>
            </a:extLst>
          </p:cNvPr>
          <p:cNvSpPr>
            <a:spLocks noGrp="1"/>
          </p:cNvSpPr>
          <p:nvPr>
            <p:ph idx="1"/>
          </p:nvPr>
        </p:nvSpPr>
        <p:spPr>
          <a:xfrm>
            <a:off x="533400" y="1279525"/>
            <a:ext cx="8001000" cy="5426075"/>
          </a:xfrm>
        </p:spPr>
        <p:txBody>
          <a:bodyPr/>
          <a:lstStyle/>
          <a:p>
            <a:pPr>
              <a:lnSpc>
                <a:spcPct val="90000"/>
              </a:lnSpc>
              <a:defRPr/>
            </a:pPr>
            <a:r>
              <a:rPr lang="en-US" sz="1700" b="1" dirty="0">
                <a:solidFill>
                  <a:srgbClr val="96005F"/>
                </a:solidFill>
              </a:rPr>
              <a:t>70% </a:t>
            </a:r>
            <a:r>
              <a:rPr lang="en-US" sz="1700" dirty="0"/>
              <a:t>of staff involved DCPs in care planning</a:t>
            </a:r>
          </a:p>
          <a:p>
            <a:pPr>
              <a:lnSpc>
                <a:spcPct val="90000"/>
              </a:lnSpc>
              <a:defRPr/>
            </a:pPr>
            <a:endParaRPr lang="en-US" sz="1050" dirty="0"/>
          </a:p>
          <a:p>
            <a:pPr>
              <a:lnSpc>
                <a:spcPct val="90000"/>
              </a:lnSpc>
              <a:defRPr/>
            </a:pPr>
            <a:r>
              <a:rPr lang="en-US" sz="1700" b="1" dirty="0">
                <a:solidFill>
                  <a:srgbClr val="96005F"/>
                </a:solidFill>
              </a:rPr>
              <a:t>92% </a:t>
            </a:r>
            <a:r>
              <a:rPr lang="en-US" sz="1700" dirty="0"/>
              <a:t>of DCPs felt their training was informative</a:t>
            </a:r>
          </a:p>
          <a:p>
            <a:pPr>
              <a:lnSpc>
                <a:spcPct val="90000"/>
              </a:lnSpc>
              <a:defRPr/>
            </a:pPr>
            <a:endParaRPr lang="en-US" sz="1050" dirty="0"/>
          </a:p>
          <a:p>
            <a:pPr>
              <a:lnSpc>
                <a:spcPct val="90000"/>
              </a:lnSpc>
              <a:defRPr/>
            </a:pPr>
            <a:r>
              <a:rPr lang="en-US" sz="1700" b="1" dirty="0">
                <a:solidFill>
                  <a:srgbClr val="96005F"/>
                </a:solidFill>
              </a:rPr>
              <a:t>89% </a:t>
            </a:r>
            <a:r>
              <a:rPr lang="en-US" sz="1700" dirty="0"/>
              <a:t>of DCPs knew who to talk to if they had questions</a:t>
            </a:r>
          </a:p>
          <a:p>
            <a:pPr>
              <a:lnSpc>
                <a:spcPct val="90000"/>
              </a:lnSpc>
              <a:defRPr/>
            </a:pPr>
            <a:endParaRPr lang="en-CA" sz="1050" dirty="0"/>
          </a:p>
          <a:p>
            <a:pPr>
              <a:defRPr/>
            </a:pPr>
            <a:r>
              <a:rPr lang="en-US" sz="1700" b="1" dirty="0">
                <a:solidFill>
                  <a:srgbClr val="96005F"/>
                </a:solidFill>
              </a:rPr>
              <a:t>89% </a:t>
            </a:r>
            <a:r>
              <a:rPr lang="en-US" sz="1700" dirty="0"/>
              <a:t>of DCPs felt they received regular updates about the program and change in policies</a:t>
            </a:r>
          </a:p>
          <a:p>
            <a:pPr>
              <a:defRPr/>
            </a:pPr>
            <a:endParaRPr lang="en-US" sz="1050" dirty="0"/>
          </a:p>
          <a:p>
            <a:pPr>
              <a:defRPr/>
            </a:pPr>
            <a:r>
              <a:rPr lang="en-US" sz="1700" b="1" dirty="0">
                <a:solidFill>
                  <a:srgbClr val="96005F"/>
                </a:solidFill>
              </a:rPr>
              <a:t>90% </a:t>
            </a:r>
            <a:r>
              <a:rPr lang="en-US" sz="1700" dirty="0"/>
              <a:t>of DCPs felt the IPAC procedures would keep them and their loved ones safe</a:t>
            </a:r>
          </a:p>
          <a:p>
            <a:pPr>
              <a:defRPr/>
            </a:pPr>
            <a:endParaRPr lang="en-US" sz="1050" dirty="0"/>
          </a:p>
          <a:p>
            <a:pPr>
              <a:defRPr/>
            </a:pPr>
            <a:r>
              <a:rPr lang="en-US" sz="1700" b="1" dirty="0">
                <a:solidFill>
                  <a:srgbClr val="96005F"/>
                </a:solidFill>
              </a:rPr>
              <a:t>70% </a:t>
            </a:r>
            <a:r>
              <a:rPr lang="en-US" sz="1700" dirty="0"/>
              <a:t>of staff felt the DCPs were adequately trained to safely re-enter the home</a:t>
            </a:r>
          </a:p>
          <a:p>
            <a:pPr>
              <a:defRPr/>
            </a:pPr>
            <a:endParaRPr lang="en-US" sz="1050" dirty="0"/>
          </a:p>
          <a:p>
            <a:pPr>
              <a:defRPr/>
            </a:pPr>
            <a:r>
              <a:rPr lang="en-US" sz="1700" b="1" dirty="0">
                <a:solidFill>
                  <a:srgbClr val="96005F"/>
                </a:solidFill>
              </a:rPr>
              <a:t>1/3 </a:t>
            </a:r>
            <a:r>
              <a:rPr lang="en-US" sz="1700" dirty="0"/>
              <a:t>of staff felt DCPs were consistently following IPAC guidelines</a:t>
            </a:r>
            <a:endParaRPr lang="en-CA" sz="1700" dirty="0"/>
          </a:p>
        </p:txBody>
      </p:sp>
      <p:sp>
        <p:nvSpPr>
          <p:cNvPr id="30724" name="Slide Number Placeholder 3">
            <a:extLst>
              <a:ext uri="{FF2B5EF4-FFF2-40B4-BE49-F238E27FC236}">
                <a16:creationId xmlns:a16="http://schemas.microsoft.com/office/drawing/2014/main" id="{9F35BE01-8B81-7659-AB67-1E5C8D4B5C88}"/>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A6A6A6"/>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fontAlgn="base">
              <a:spcBef>
                <a:spcPct val="0"/>
              </a:spcBef>
              <a:spcAft>
                <a:spcPct val="0"/>
              </a:spcAft>
              <a:buClrTx/>
              <a:buFontTx/>
              <a:buNone/>
            </a:pPr>
            <a:fld id="{86EFD605-6426-4921-B239-7F3647BEDCA3}" type="slidenum">
              <a:rPr lang="en-US" altLang="en-US" sz="1200" smtClean="0">
                <a:solidFill>
                  <a:schemeClr val="bg1"/>
                </a:solidFill>
              </a:rPr>
              <a:pPr fontAlgn="base">
                <a:spcBef>
                  <a:spcPct val="0"/>
                </a:spcBef>
                <a:spcAft>
                  <a:spcPct val="0"/>
                </a:spcAft>
                <a:buClrTx/>
                <a:buFontTx/>
                <a:buNone/>
              </a:pPr>
              <a:t>15</a:t>
            </a:fld>
            <a:endParaRPr lang="en-US" altLang="en-US" sz="1200">
              <a:solidFill>
                <a:schemeClr val="bg1"/>
              </a:solidFill>
            </a:endParaRPr>
          </a:p>
        </p:txBody>
      </p:sp>
      <p:pic>
        <p:nvPicPr>
          <p:cNvPr id="30725" name="Picture 4" descr="A picture containing logo&#10;&#10;Description automatically generated">
            <a:extLst>
              <a:ext uri="{FF2B5EF4-FFF2-40B4-BE49-F238E27FC236}">
                <a16:creationId xmlns:a16="http://schemas.microsoft.com/office/drawing/2014/main" id="{6FDD5026-681A-DB57-3BFD-41BDF2114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257175"/>
            <a:ext cx="102235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177B-C87F-3B4C-FECB-41EF5D6E5780}"/>
              </a:ext>
            </a:extLst>
          </p:cNvPr>
          <p:cNvSpPr>
            <a:spLocks noGrp="1"/>
          </p:cNvSpPr>
          <p:nvPr>
            <p:ph type="title"/>
          </p:nvPr>
        </p:nvSpPr>
        <p:spPr>
          <a:xfrm>
            <a:off x="1219200" y="712788"/>
            <a:ext cx="6727825" cy="657225"/>
          </a:xfrm>
        </p:spPr>
        <p:txBody>
          <a:bodyPr/>
          <a:lstStyle/>
          <a:p>
            <a:pPr>
              <a:defRPr/>
            </a:pPr>
            <a:r>
              <a:rPr lang="en-US" dirty="0"/>
              <a:t>DCP’s Role during Outbreaks</a:t>
            </a:r>
            <a:endParaRPr lang="en-CA" dirty="0"/>
          </a:p>
        </p:txBody>
      </p:sp>
      <p:sp>
        <p:nvSpPr>
          <p:cNvPr id="3" name="Content Placeholder 2">
            <a:extLst>
              <a:ext uri="{FF2B5EF4-FFF2-40B4-BE49-F238E27FC236}">
                <a16:creationId xmlns:a16="http://schemas.microsoft.com/office/drawing/2014/main" id="{FA20B1D3-3F7B-913A-8410-5197D09324D2}"/>
              </a:ext>
            </a:extLst>
          </p:cNvPr>
          <p:cNvSpPr>
            <a:spLocks noGrp="1"/>
          </p:cNvSpPr>
          <p:nvPr>
            <p:ph idx="1"/>
          </p:nvPr>
        </p:nvSpPr>
        <p:spPr>
          <a:xfrm>
            <a:off x="457200" y="1524000"/>
            <a:ext cx="8229600" cy="2308225"/>
          </a:xfrm>
        </p:spPr>
        <p:txBody>
          <a:bodyPr>
            <a:normAutofit fontScale="62500" lnSpcReduction="20000"/>
          </a:bodyPr>
          <a:lstStyle/>
          <a:p>
            <a:pPr>
              <a:defRPr/>
            </a:pPr>
            <a:r>
              <a:rPr lang="en-US" dirty="0"/>
              <a:t>In the past, all general visitors were restricted during outbreaks.</a:t>
            </a:r>
          </a:p>
          <a:p>
            <a:pPr>
              <a:defRPr/>
            </a:pPr>
            <a:r>
              <a:rPr lang="en-US" dirty="0"/>
              <a:t>IPAC education is part of the initial onboarding process and is also included in monthly communication to our DCPs. These resources prepare our DCPs for additional outbreak protocols.</a:t>
            </a:r>
          </a:p>
          <a:p>
            <a:pPr>
              <a:defRPr/>
            </a:pPr>
            <a:r>
              <a:rPr lang="en-US" dirty="0"/>
              <a:t>Our three homes experienced COVID-19 Outbreaks during the 4</a:t>
            </a:r>
            <a:r>
              <a:rPr lang="en-US" baseline="30000" dirty="0"/>
              <a:t>th</a:t>
            </a:r>
            <a:r>
              <a:rPr lang="en-US" dirty="0"/>
              <a:t> wave. During the outbreak, our DCPs provided additional support (ADLs and meals) to the residents and staff which was invaluable. Once again proving, that the role of the DCP is a crucial part of our care team. </a:t>
            </a:r>
          </a:p>
          <a:p>
            <a:pPr>
              <a:defRPr/>
            </a:pPr>
            <a:r>
              <a:rPr lang="en-US" dirty="0"/>
              <a:t>Today’s outbreak guidelines:</a:t>
            </a:r>
          </a:p>
        </p:txBody>
      </p:sp>
      <p:sp>
        <p:nvSpPr>
          <p:cNvPr id="32772" name="Slide Number Placeholder 3">
            <a:extLst>
              <a:ext uri="{FF2B5EF4-FFF2-40B4-BE49-F238E27FC236}">
                <a16:creationId xmlns:a16="http://schemas.microsoft.com/office/drawing/2014/main" id="{9618E2A7-61CE-0881-698B-4C2AF84BD88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A6A6A6"/>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fontAlgn="base">
              <a:spcBef>
                <a:spcPct val="0"/>
              </a:spcBef>
              <a:spcAft>
                <a:spcPct val="0"/>
              </a:spcAft>
              <a:buClrTx/>
              <a:buFontTx/>
              <a:buNone/>
            </a:pPr>
            <a:fld id="{43230045-63D9-482F-86FA-58630AFD487F}" type="slidenum">
              <a:rPr lang="en-US" altLang="en-US" sz="1200" smtClean="0">
                <a:solidFill>
                  <a:schemeClr val="bg1"/>
                </a:solidFill>
              </a:rPr>
              <a:pPr fontAlgn="base">
                <a:spcBef>
                  <a:spcPct val="0"/>
                </a:spcBef>
                <a:spcAft>
                  <a:spcPct val="0"/>
                </a:spcAft>
                <a:buClrTx/>
                <a:buFontTx/>
                <a:buNone/>
              </a:pPr>
              <a:t>16</a:t>
            </a:fld>
            <a:endParaRPr lang="en-US" altLang="en-US" sz="1200">
              <a:solidFill>
                <a:schemeClr val="bg1"/>
              </a:solidFill>
            </a:endParaRPr>
          </a:p>
        </p:txBody>
      </p:sp>
      <p:pic>
        <p:nvPicPr>
          <p:cNvPr id="6" name="Picture 5" descr="A picture containing circle&#10;&#10;Description automatically generated">
            <a:extLst>
              <a:ext uri="{FF2B5EF4-FFF2-40B4-BE49-F238E27FC236}">
                <a16:creationId xmlns:a16="http://schemas.microsoft.com/office/drawing/2014/main" id="{603ECE03-3CDA-E8F1-8806-079F86AFDDF5}"/>
              </a:ext>
            </a:extLst>
          </p:cNvPr>
          <p:cNvPicPr>
            <a:picLocks noChangeAspect="1"/>
          </p:cNvPicPr>
          <p:nvPr/>
        </p:nvPicPr>
        <p:blipFill rotWithShape="1">
          <a:blip r:embed="rId3" cstate="print"/>
          <a:srcRect l="4400" t="2223" r="3201" b="11111"/>
          <a:stretch/>
        </p:blipFill>
        <p:spPr>
          <a:xfrm>
            <a:off x="6130359" y="3649494"/>
            <a:ext cx="2714681" cy="2749936"/>
          </a:xfrm>
          <a:prstGeom prst="ellipse">
            <a:avLst/>
          </a:prstGeom>
        </p:spPr>
      </p:pic>
      <p:sp>
        <p:nvSpPr>
          <p:cNvPr id="32774" name="TextBox 7">
            <a:extLst>
              <a:ext uri="{FF2B5EF4-FFF2-40B4-BE49-F238E27FC236}">
                <a16:creationId xmlns:a16="http://schemas.microsoft.com/office/drawing/2014/main" id="{2B8007B6-9470-CA7C-EAB9-0141827A7575}"/>
              </a:ext>
            </a:extLst>
          </p:cNvPr>
          <p:cNvSpPr txBox="1">
            <a:spLocks noChangeArrowheads="1"/>
          </p:cNvSpPr>
          <p:nvPr/>
        </p:nvSpPr>
        <p:spPr bwMode="auto">
          <a:xfrm>
            <a:off x="774700" y="3733800"/>
            <a:ext cx="53530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A6A6A6"/>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lvl="1">
              <a:spcBef>
                <a:spcPct val="0"/>
              </a:spcBef>
              <a:buClrTx/>
              <a:buFont typeface="Arial" panose="020B0604020202020204" pitchFamily="34" charset="0"/>
              <a:buChar char="•"/>
            </a:pPr>
            <a:r>
              <a:rPr lang="en-US" altLang="en-US" sz="1800">
                <a:latin typeface="HelveticaNeueLT Std"/>
              </a:rPr>
              <a:t>Limited to one DCP per resident visit.</a:t>
            </a:r>
          </a:p>
          <a:p>
            <a:pPr lvl="1">
              <a:spcBef>
                <a:spcPct val="0"/>
              </a:spcBef>
              <a:buClrTx/>
              <a:buFont typeface="Arial" panose="020B0604020202020204" pitchFamily="34" charset="0"/>
              <a:buChar char="•"/>
            </a:pPr>
            <a:r>
              <a:rPr lang="en-US" altLang="en-US" sz="1800">
                <a:latin typeface="HelveticaNeueLT Std"/>
              </a:rPr>
              <a:t>DCPs were provided N95 masks and additional PPE as required.</a:t>
            </a:r>
          </a:p>
          <a:p>
            <a:pPr lvl="1">
              <a:spcBef>
                <a:spcPct val="0"/>
              </a:spcBef>
              <a:buClrTx/>
              <a:buFont typeface="Arial" panose="020B0604020202020204" pitchFamily="34" charset="0"/>
              <a:buChar char="•"/>
            </a:pPr>
            <a:r>
              <a:rPr lang="en-US" altLang="en-US" sz="1800">
                <a:latin typeface="HelveticaNeueLT Std"/>
              </a:rPr>
              <a:t>Follow all testing requirements.</a:t>
            </a:r>
          </a:p>
          <a:p>
            <a:pPr lvl="1">
              <a:spcBef>
                <a:spcPct val="0"/>
              </a:spcBef>
              <a:buClrTx/>
              <a:buFont typeface="Arial" panose="020B0604020202020204" pitchFamily="34" charset="0"/>
              <a:buChar char="•"/>
            </a:pPr>
            <a:r>
              <a:rPr lang="en-US" altLang="en-US" sz="1800">
                <a:latin typeface="HelveticaNeueLT Std"/>
              </a:rPr>
              <a:t>Screeners and IPAC leads provided hands on training for donning and doffing.</a:t>
            </a:r>
          </a:p>
        </p:txBody>
      </p:sp>
      <p:pic>
        <p:nvPicPr>
          <p:cNvPr id="32775" name="Picture 6" descr="A picture containing logo&#10;&#10;Description automatically generated">
            <a:extLst>
              <a:ext uri="{FF2B5EF4-FFF2-40B4-BE49-F238E27FC236}">
                <a16:creationId xmlns:a16="http://schemas.microsoft.com/office/drawing/2014/main" id="{2D41D43A-D88A-797A-A2E9-54F7A5C40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7025" y="228600"/>
            <a:ext cx="102235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B4B5A-D990-E723-42FA-48C3D214AB5C}"/>
              </a:ext>
            </a:extLst>
          </p:cNvPr>
          <p:cNvSpPr>
            <a:spLocks noGrp="1"/>
          </p:cNvSpPr>
          <p:nvPr>
            <p:ph type="title"/>
          </p:nvPr>
        </p:nvSpPr>
        <p:spPr>
          <a:xfrm>
            <a:off x="1963738" y="476250"/>
            <a:ext cx="6727825" cy="655638"/>
          </a:xfrm>
        </p:spPr>
        <p:txBody>
          <a:bodyPr lIns="91440" tIns="45720" rIns="91440" bIns="45720" anchor="t"/>
          <a:lstStyle/>
          <a:p>
            <a:pPr>
              <a:defRPr/>
            </a:pPr>
            <a:r>
              <a:rPr lang="en-US" dirty="0" err="1"/>
              <a:t>Colour</a:t>
            </a:r>
            <a:r>
              <a:rPr lang="en-US" dirty="0"/>
              <a:t> It – Together</a:t>
            </a:r>
            <a:endParaRPr lang="en-US" dirty="0">
              <a:cs typeface="Arial"/>
            </a:endParaRPr>
          </a:p>
        </p:txBody>
      </p:sp>
      <p:sp>
        <p:nvSpPr>
          <p:cNvPr id="3" name="Content Placeholder 2">
            <a:extLst>
              <a:ext uri="{FF2B5EF4-FFF2-40B4-BE49-F238E27FC236}">
                <a16:creationId xmlns:a16="http://schemas.microsoft.com/office/drawing/2014/main" id="{F51B0BDC-E1FE-0665-0AD1-68EAE118513A}"/>
              </a:ext>
            </a:extLst>
          </p:cNvPr>
          <p:cNvSpPr>
            <a:spLocks noGrp="1"/>
          </p:cNvSpPr>
          <p:nvPr>
            <p:ph idx="1"/>
          </p:nvPr>
        </p:nvSpPr>
        <p:spPr>
          <a:xfrm>
            <a:off x="457200" y="1341438"/>
            <a:ext cx="4084638" cy="4068762"/>
          </a:xfrm>
        </p:spPr>
        <p:txBody>
          <a:bodyPr>
            <a:normAutofit fontScale="92500" lnSpcReduction="10000"/>
          </a:bodyPr>
          <a:lstStyle/>
          <a:p>
            <a:pPr>
              <a:defRPr/>
            </a:pPr>
            <a:r>
              <a:rPr lang="en-US" dirty="0"/>
              <a:t>Move-In Process</a:t>
            </a:r>
          </a:p>
          <a:p>
            <a:pPr>
              <a:defRPr/>
            </a:pPr>
            <a:r>
              <a:rPr lang="en-US" dirty="0"/>
              <a:t>Introduction to the Designated Care Partner Program</a:t>
            </a:r>
          </a:p>
          <a:p>
            <a:pPr>
              <a:defRPr/>
            </a:pPr>
            <a:r>
              <a:rPr lang="en-US" dirty="0"/>
              <a:t>Care Conference</a:t>
            </a:r>
          </a:p>
          <a:p>
            <a:pPr>
              <a:defRPr/>
            </a:pPr>
            <a:r>
              <a:rPr lang="en-US" dirty="0"/>
              <a:t>Annual Family &amp; Resident Experience Surveys</a:t>
            </a:r>
          </a:p>
          <a:p>
            <a:pPr>
              <a:defRPr/>
            </a:pPr>
            <a:r>
              <a:rPr lang="en-US" dirty="0"/>
              <a:t>Resident Recreation Survey</a:t>
            </a:r>
            <a:endParaRPr lang="en-CA" dirty="0"/>
          </a:p>
        </p:txBody>
      </p:sp>
      <p:sp>
        <p:nvSpPr>
          <p:cNvPr id="4" name="Slide Number Placeholder 3">
            <a:extLst>
              <a:ext uri="{FF2B5EF4-FFF2-40B4-BE49-F238E27FC236}">
                <a16:creationId xmlns:a16="http://schemas.microsoft.com/office/drawing/2014/main" id="{1C419499-528C-54FC-85A9-E5481A95B66D}"/>
              </a:ext>
            </a:extLst>
          </p:cNvPr>
          <p:cNvSpPr>
            <a:spLocks noGrp="1"/>
          </p:cNvSpPr>
          <p:nvPr>
            <p:ph type="sldNum" sz="quarter" idx="10"/>
          </p:nvPr>
        </p:nvSpPr>
        <p:spPr/>
        <p:txBody>
          <a:bodyPr/>
          <a:lstStyle/>
          <a:p>
            <a:pPr>
              <a:defRPr/>
            </a:pPr>
            <a:fld id="{EF0883E1-53BF-45C9-99D4-2680D41EED8F}" type="slidenum">
              <a:rPr lang="en-US" smtClean="0"/>
              <a:pPr>
                <a:defRPr/>
              </a:pPr>
              <a:t>17</a:t>
            </a:fld>
            <a:endParaRPr lang="en-US" dirty="0"/>
          </a:p>
        </p:txBody>
      </p:sp>
      <p:pic>
        <p:nvPicPr>
          <p:cNvPr id="6" name="Picture 5">
            <a:extLst>
              <a:ext uri="{FF2B5EF4-FFF2-40B4-BE49-F238E27FC236}">
                <a16:creationId xmlns:a16="http://schemas.microsoft.com/office/drawing/2014/main" id="{7D83A1CD-4BFA-47DD-4493-EE4C982C8861}"/>
              </a:ext>
            </a:extLst>
          </p:cNvPr>
          <p:cNvPicPr>
            <a:picLocks noChangeAspect="1"/>
          </p:cNvPicPr>
          <p:nvPr/>
        </p:nvPicPr>
        <p:blipFill>
          <a:blip r:embed="rId2"/>
          <a:stretch>
            <a:fillRect/>
          </a:stretch>
        </p:blipFill>
        <p:spPr>
          <a:xfrm rot="220864">
            <a:off x="4948238" y="1377950"/>
            <a:ext cx="3705225" cy="47244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E28529-A0A3-D985-CA16-89E9AFACE0CF}"/>
              </a:ext>
            </a:extLst>
          </p:cNvPr>
          <p:cNvSpPr>
            <a:spLocks noGrp="1"/>
          </p:cNvSpPr>
          <p:nvPr>
            <p:ph type="sldNum" sz="quarter" idx="10"/>
          </p:nvPr>
        </p:nvSpPr>
        <p:spPr/>
        <p:txBody>
          <a:bodyPr/>
          <a:lstStyle/>
          <a:p>
            <a:pPr>
              <a:defRPr/>
            </a:pPr>
            <a:fld id="{37E65AE6-0815-4CCA-B2EA-2B8AB17F455D}" type="slidenum">
              <a:rPr lang="en-US" smtClean="0"/>
              <a:pPr>
                <a:defRPr/>
              </a:pPr>
              <a:t>18</a:t>
            </a:fld>
            <a:endParaRPr lang="en-US" dirty="0"/>
          </a:p>
        </p:txBody>
      </p:sp>
      <p:pic>
        <p:nvPicPr>
          <p:cNvPr id="9" name="Picture 8">
            <a:extLst>
              <a:ext uri="{FF2B5EF4-FFF2-40B4-BE49-F238E27FC236}">
                <a16:creationId xmlns:a16="http://schemas.microsoft.com/office/drawing/2014/main" id="{8C27097F-4730-0CE7-7706-92D26505F2A7}"/>
              </a:ext>
            </a:extLst>
          </p:cNvPr>
          <p:cNvPicPr>
            <a:picLocks noChangeAspect="1"/>
          </p:cNvPicPr>
          <p:nvPr/>
        </p:nvPicPr>
        <p:blipFill>
          <a:blip r:embed="rId2"/>
          <a:stretch>
            <a:fillRect/>
          </a:stretch>
        </p:blipFill>
        <p:spPr>
          <a:xfrm>
            <a:off x="552450" y="333375"/>
            <a:ext cx="3209925" cy="413861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3641F55-5EFB-1E0E-9A2D-41AEBD1B2D58}"/>
              </a:ext>
            </a:extLst>
          </p:cNvPr>
          <p:cNvPicPr>
            <a:picLocks noChangeAspect="1"/>
          </p:cNvPicPr>
          <p:nvPr/>
        </p:nvPicPr>
        <p:blipFill>
          <a:blip r:embed="rId3"/>
          <a:stretch>
            <a:fillRect/>
          </a:stretch>
        </p:blipFill>
        <p:spPr>
          <a:xfrm>
            <a:off x="2484438" y="3686175"/>
            <a:ext cx="3902075" cy="29083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FD71F86-1933-14DA-2D11-66BC199094A9}"/>
              </a:ext>
            </a:extLst>
          </p:cNvPr>
          <p:cNvPicPr>
            <a:picLocks noChangeAspect="1"/>
          </p:cNvPicPr>
          <p:nvPr/>
        </p:nvPicPr>
        <p:blipFill>
          <a:blip r:embed="rId4"/>
          <a:stretch>
            <a:fillRect/>
          </a:stretch>
        </p:blipFill>
        <p:spPr>
          <a:xfrm>
            <a:off x="5526088" y="236538"/>
            <a:ext cx="3048000" cy="41592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4" descr="A blue light bulb with arrows around it&#10;&#10;Description automatically generated">
            <a:extLst>
              <a:ext uri="{FF2B5EF4-FFF2-40B4-BE49-F238E27FC236}">
                <a16:creationId xmlns:a16="http://schemas.microsoft.com/office/drawing/2014/main" id="{75180CE1-358B-BF96-7886-39514CDECA0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r="2084"/>
          <a:stretch>
            <a:fillRect/>
          </a:stretch>
        </p:blipFill>
        <p:spPr bwMode="auto">
          <a:xfrm>
            <a:off x="320221" y="1138464"/>
            <a:ext cx="3921125"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CF4819A-7983-E2DF-B55C-64729FD3B0F0}"/>
              </a:ext>
            </a:extLst>
          </p:cNvPr>
          <p:cNvSpPr>
            <a:spLocks noGrp="1"/>
          </p:cNvSpPr>
          <p:nvPr>
            <p:ph type="title"/>
          </p:nvPr>
        </p:nvSpPr>
        <p:spPr>
          <a:xfrm>
            <a:off x="1981200" y="549275"/>
            <a:ext cx="6727825" cy="655638"/>
          </a:xfrm>
        </p:spPr>
        <p:txBody>
          <a:bodyPr lIns="91440" tIns="45720" rIns="91440" bIns="45720" anchor="t"/>
          <a:lstStyle/>
          <a:p>
            <a:pPr>
              <a:defRPr/>
            </a:pPr>
            <a:r>
              <a:rPr lang="en-US" dirty="0"/>
              <a:t>Engagement/Co-Design</a:t>
            </a:r>
            <a:endParaRPr lang="en-CA" dirty="0"/>
          </a:p>
        </p:txBody>
      </p:sp>
      <p:sp>
        <p:nvSpPr>
          <p:cNvPr id="3" name="Content Placeholder 2">
            <a:extLst>
              <a:ext uri="{FF2B5EF4-FFF2-40B4-BE49-F238E27FC236}">
                <a16:creationId xmlns:a16="http://schemas.microsoft.com/office/drawing/2014/main" id="{12F07CAE-5993-89AE-BDFB-FEBDD1C5DE2D}"/>
              </a:ext>
            </a:extLst>
          </p:cNvPr>
          <p:cNvSpPr>
            <a:spLocks noGrp="1"/>
          </p:cNvSpPr>
          <p:nvPr>
            <p:ph idx="1"/>
          </p:nvPr>
        </p:nvSpPr>
        <p:spPr>
          <a:xfrm>
            <a:off x="4657725" y="1360488"/>
            <a:ext cx="4137025" cy="4822825"/>
          </a:xfrm>
        </p:spPr>
        <p:txBody>
          <a:bodyPr>
            <a:normAutofit/>
          </a:bodyPr>
          <a:lstStyle/>
          <a:p>
            <a:pPr marL="0" indent="0">
              <a:buNone/>
              <a:defRPr/>
            </a:pPr>
            <a:r>
              <a:rPr lang="en-US" sz="1900" dirty="0">
                <a:solidFill>
                  <a:srgbClr val="000000"/>
                </a:solidFill>
              </a:rPr>
              <a:t>Facilitated by the Infection Prevention &amp; Control and Wellness Leads, each home brought together residents, families, staff, and leadership to determine the most ethically justifiable option for masking using an Infection Prevention and Control (IPAC) ethical framework. </a:t>
            </a:r>
          </a:p>
          <a:p>
            <a:pPr marL="0" indent="0">
              <a:buFont typeface="Wingdings" panose="05000000000000000000" pitchFamily="2" charset="2"/>
              <a:buNone/>
              <a:defRPr/>
            </a:pPr>
            <a:endParaRPr lang="en-US" sz="1900" dirty="0">
              <a:solidFill>
                <a:srgbClr val="000000"/>
              </a:solidFill>
            </a:endParaRPr>
          </a:p>
          <a:p>
            <a:pPr marL="457200" indent="-457200">
              <a:buFont typeface="+mj-lt"/>
              <a:buAutoNum type="arabicPeriod"/>
              <a:defRPr/>
            </a:pPr>
            <a:r>
              <a:rPr lang="en-CA" sz="1900" b="1" dirty="0">
                <a:solidFill>
                  <a:srgbClr val="000000"/>
                </a:solidFill>
              </a:rPr>
              <a:t>I</a:t>
            </a:r>
            <a:r>
              <a:rPr lang="en-CA" sz="1900" dirty="0">
                <a:solidFill>
                  <a:srgbClr val="000000"/>
                </a:solidFill>
              </a:rPr>
              <a:t>dentify the Facts </a:t>
            </a:r>
          </a:p>
          <a:p>
            <a:pPr marL="457200" indent="-457200">
              <a:buFont typeface="+mj-lt"/>
              <a:buAutoNum type="arabicPeriod"/>
              <a:defRPr/>
            </a:pPr>
            <a:r>
              <a:rPr lang="en-US" sz="1900" b="1" dirty="0">
                <a:solidFill>
                  <a:srgbClr val="000000"/>
                </a:solidFill>
              </a:rPr>
              <a:t>D</a:t>
            </a:r>
            <a:r>
              <a:rPr lang="en-US" sz="1900" dirty="0">
                <a:solidFill>
                  <a:srgbClr val="000000"/>
                </a:solidFill>
              </a:rPr>
              <a:t>etermine the Relevant IPAC &amp;  Ethical Principles </a:t>
            </a:r>
          </a:p>
          <a:p>
            <a:pPr marL="457200" indent="-457200">
              <a:buFont typeface="+mj-lt"/>
              <a:buAutoNum type="arabicPeriod"/>
              <a:defRPr/>
            </a:pPr>
            <a:r>
              <a:rPr lang="en-CA" sz="1900" b="1" dirty="0">
                <a:solidFill>
                  <a:srgbClr val="000000"/>
                </a:solidFill>
              </a:rPr>
              <a:t>E</a:t>
            </a:r>
            <a:r>
              <a:rPr lang="en-CA" sz="1900" dirty="0">
                <a:solidFill>
                  <a:srgbClr val="000000"/>
                </a:solidFill>
              </a:rPr>
              <a:t>xplore the Options </a:t>
            </a:r>
          </a:p>
          <a:p>
            <a:pPr marL="457200" indent="-457200">
              <a:buFont typeface="+mj-lt"/>
              <a:buAutoNum type="arabicPeriod"/>
              <a:defRPr/>
            </a:pPr>
            <a:r>
              <a:rPr lang="en-CA" sz="1900" b="1" dirty="0">
                <a:solidFill>
                  <a:srgbClr val="000000"/>
                </a:solidFill>
              </a:rPr>
              <a:t>A</a:t>
            </a:r>
            <a:r>
              <a:rPr lang="en-CA" sz="1900" dirty="0">
                <a:solidFill>
                  <a:srgbClr val="000000"/>
                </a:solidFill>
              </a:rPr>
              <a:t>ct </a:t>
            </a:r>
          </a:p>
        </p:txBody>
      </p:sp>
      <p:sp>
        <p:nvSpPr>
          <p:cNvPr id="4" name="Slide Number Placeholder 3">
            <a:extLst>
              <a:ext uri="{FF2B5EF4-FFF2-40B4-BE49-F238E27FC236}">
                <a16:creationId xmlns:a16="http://schemas.microsoft.com/office/drawing/2014/main" id="{E9F6517E-E953-610E-3385-6654D55F4760}"/>
              </a:ext>
            </a:extLst>
          </p:cNvPr>
          <p:cNvSpPr>
            <a:spLocks noGrp="1"/>
          </p:cNvSpPr>
          <p:nvPr>
            <p:ph type="sldNum" sz="quarter" idx="10"/>
          </p:nvPr>
        </p:nvSpPr>
        <p:spPr/>
        <p:txBody>
          <a:bodyPr/>
          <a:lstStyle/>
          <a:p>
            <a:pPr>
              <a:defRPr/>
            </a:pPr>
            <a:fld id="{E540655D-01F7-4439-B3E4-DD85B7519749}" type="slidenum">
              <a:rPr lang="en-US" smtClean="0"/>
              <a:pPr>
                <a:defRPr/>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9F29-2D63-E304-0EF3-A62F9E831B92}"/>
              </a:ext>
            </a:extLst>
          </p:cNvPr>
          <p:cNvSpPr>
            <a:spLocks noGrp="1"/>
          </p:cNvSpPr>
          <p:nvPr>
            <p:ph type="title"/>
          </p:nvPr>
        </p:nvSpPr>
        <p:spPr>
          <a:xfrm>
            <a:off x="2057400" y="620713"/>
            <a:ext cx="6727825" cy="655637"/>
          </a:xfrm>
        </p:spPr>
        <p:txBody>
          <a:bodyPr/>
          <a:lstStyle/>
          <a:p>
            <a:pPr eaLnBrk="1" hangingPunct="1">
              <a:defRPr/>
            </a:pPr>
            <a:r>
              <a:rPr lang="en-US" dirty="0"/>
              <a:t>Grey County Long Term Care</a:t>
            </a:r>
            <a:endParaRPr lang="en-CA" dirty="0"/>
          </a:p>
        </p:txBody>
      </p:sp>
      <p:sp>
        <p:nvSpPr>
          <p:cNvPr id="3" name="Slide Number Placeholder 2">
            <a:extLst>
              <a:ext uri="{FF2B5EF4-FFF2-40B4-BE49-F238E27FC236}">
                <a16:creationId xmlns:a16="http://schemas.microsoft.com/office/drawing/2014/main" id="{EAF8B8F8-9417-5519-06DE-E0A9FDFE8652}"/>
              </a:ext>
            </a:extLst>
          </p:cNvPr>
          <p:cNvSpPr>
            <a:spLocks noGrp="1"/>
          </p:cNvSpPr>
          <p:nvPr>
            <p:ph type="sldNum" sz="quarter" idx="10"/>
          </p:nvPr>
        </p:nvSpPr>
        <p:spPr/>
        <p:txBody>
          <a:bodyPr/>
          <a:lstStyle/>
          <a:p>
            <a:pPr>
              <a:defRPr/>
            </a:pPr>
            <a:fld id="{CB5DA1EA-680C-457B-921A-4D8D321F3874}" type="slidenum">
              <a:rPr lang="en-US" smtClean="0"/>
              <a:pPr>
                <a:defRPr/>
              </a:pPr>
              <a:t>2</a:t>
            </a:fld>
            <a:endParaRPr lang="en-US" dirty="0"/>
          </a:p>
        </p:txBody>
      </p:sp>
      <p:sp>
        <p:nvSpPr>
          <p:cNvPr id="13" name="Content Placeholder 2">
            <a:extLst>
              <a:ext uri="{FF2B5EF4-FFF2-40B4-BE49-F238E27FC236}">
                <a16:creationId xmlns:a16="http://schemas.microsoft.com/office/drawing/2014/main" id="{5D79C573-4A1F-6819-2E4B-9D0ABA0ABB60}"/>
              </a:ext>
            </a:extLst>
          </p:cNvPr>
          <p:cNvSpPr txBox="1">
            <a:spLocks/>
          </p:cNvSpPr>
          <p:nvPr/>
        </p:nvSpPr>
        <p:spPr>
          <a:xfrm>
            <a:off x="503238" y="1341438"/>
            <a:ext cx="5868987" cy="4535487"/>
          </a:xfrm>
          <a:prstGeom prst="rect">
            <a:avLst/>
          </a:prstGeom>
        </p:spPr>
        <p:txBody>
          <a:bodyPr>
            <a:normAutofit fontScale="85000" lnSpcReduction="20000"/>
          </a:bodyPr>
          <a:lstStyle>
            <a:lvl1pPr marL="342900" indent="-342900" algn="l" rtl="0" fontAlgn="base">
              <a:spcBef>
                <a:spcPct val="20000"/>
              </a:spcBef>
              <a:spcAft>
                <a:spcPct val="0"/>
              </a:spcAft>
              <a:buClr>
                <a:schemeClr val="tx2"/>
              </a:buClr>
              <a:buFont typeface="Wingdings" panose="05000000000000000000" pitchFamily="2" charset="2"/>
              <a:buChar char="§"/>
              <a:defRPr sz="2800" kern="1200">
                <a:solidFill>
                  <a:schemeClr val="tx1"/>
                </a:solidFill>
                <a:latin typeface="+mn-lt"/>
                <a:ea typeface="+mn-ea"/>
                <a:cs typeface="+mn-cs"/>
              </a:defRPr>
            </a:lvl1pPr>
            <a:lvl2pPr marL="742950" indent="-285750" algn="l" rtl="0" fontAlgn="base">
              <a:spcBef>
                <a:spcPct val="20000"/>
              </a:spcBef>
              <a:spcAft>
                <a:spcPct val="0"/>
              </a:spcAft>
              <a:buClr>
                <a:srgbClr val="A6A6A6"/>
              </a:buClr>
              <a:buFont typeface="Wingdings" panose="05000000000000000000" pitchFamily="2" charset="2"/>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defRPr/>
            </a:pPr>
            <a:r>
              <a:rPr lang="en-CA" sz="1800" b="1" dirty="0">
                <a:cs typeface="Arial" panose="020B0604020202020204" pitchFamily="34" charset="0"/>
              </a:rPr>
              <a:t>Grey Gables</a:t>
            </a:r>
          </a:p>
          <a:p>
            <a:pPr lvl="1" eaLnBrk="1" hangingPunct="1">
              <a:lnSpc>
                <a:spcPct val="120000"/>
              </a:lnSpc>
              <a:defRPr/>
            </a:pPr>
            <a:r>
              <a:rPr lang="en-CA" sz="1800" dirty="0">
                <a:cs typeface="Arial" panose="020B0604020202020204" pitchFamily="34" charset="0"/>
              </a:rPr>
              <a:t>“original” 1903 House of Refuge, rebuilt in 1997 </a:t>
            </a:r>
          </a:p>
          <a:p>
            <a:pPr lvl="1" eaLnBrk="1" hangingPunct="1">
              <a:lnSpc>
                <a:spcPct val="120000"/>
              </a:lnSpc>
              <a:defRPr/>
            </a:pPr>
            <a:r>
              <a:rPr lang="en-CA" sz="1800" dirty="0">
                <a:cs typeface="Arial" panose="020B0604020202020204" pitchFamily="34" charset="0"/>
              </a:rPr>
              <a:t>Approximately 25 admissions/year</a:t>
            </a:r>
          </a:p>
          <a:p>
            <a:pPr lvl="1" eaLnBrk="1" hangingPunct="1">
              <a:lnSpc>
                <a:spcPct val="120000"/>
              </a:lnSpc>
              <a:defRPr/>
            </a:pPr>
            <a:r>
              <a:rPr lang="en-CA" sz="1800" dirty="0">
                <a:cs typeface="Arial" panose="020B0604020202020204" pitchFamily="34" charset="0"/>
              </a:rPr>
              <a:t>In 2021, Maple Lane transitioned to offer a Behavioural Support Transition Unit</a:t>
            </a:r>
          </a:p>
          <a:p>
            <a:pPr marL="0" lvl="1" indent="0" eaLnBrk="1" hangingPunct="1">
              <a:buFont typeface="Wingdings" panose="05000000000000000000" pitchFamily="2" charset="2"/>
              <a:buNone/>
              <a:defRPr/>
            </a:pPr>
            <a:endParaRPr lang="en-CA" sz="900" dirty="0">
              <a:cs typeface="Arial" panose="020B0604020202020204" pitchFamily="34" charset="0"/>
            </a:endParaRPr>
          </a:p>
          <a:p>
            <a:pPr eaLnBrk="1" hangingPunct="1">
              <a:defRPr/>
            </a:pPr>
            <a:r>
              <a:rPr lang="en-CA" sz="1800" dirty="0">
                <a:cs typeface="Arial" panose="020B0604020202020204" pitchFamily="34" charset="0"/>
              </a:rPr>
              <a:t>L</a:t>
            </a:r>
            <a:r>
              <a:rPr lang="en-CA" sz="1800" b="1" dirty="0">
                <a:cs typeface="Arial" panose="020B0604020202020204" pitchFamily="34" charset="0"/>
              </a:rPr>
              <a:t>ee Manor</a:t>
            </a:r>
          </a:p>
          <a:p>
            <a:pPr lvl="1" eaLnBrk="1" hangingPunct="1">
              <a:lnSpc>
                <a:spcPct val="120000"/>
              </a:lnSpc>
              <a:defRPr/>
            </a:pPr>
            <a:r>
              <a:rPr lang="en-CA" sz="1800" dirty="0">
                <a:cs typeface="Arial" panose="020B0604020202020204" pitchFamily="34" charset="0"/>
              </a:rPr>
              <a:t>Opened in 1973, refurbished in 2006</a:t>
            </a:r>
          </a:p>
          <a:p>
            <a:pPr lvl="1" eaLnBrk="1" hangingPunct="1">
              <a:lnSpc>
                <a:spcPct val="120000"/>
              </a:lnSpc>
              <a:defRPr/>
            </a:pPr>
            <a:r>
              <a:rPr lang="en-CA" sz="1800" dirty="0">
                <a:cs typeface="Arial" panose="020B0604020202020204" pitchFamily="34" charset="0"/>
              </a:rPr>
              <a:t>Joint development by the Lee Estate, City of Owen Sound, County of Grey and Province of Ontario</a:t>
            </a:r>
          </a:p>
          <a:p>
            <a:pPr lvl="1" eaLnBrk="1" hangingPunct="1">
              <a:lnSpc>
                <a:spcPct val="120000"/>
              </a:lnSpc>
              <a:defRPr/>
            </a:pPr>
            <a:r>
              <a:rPr lang="en-CA" sz="1800" dirty="0">
                <a:cs typeface="Arial" panose="020B0604020202020204" pitchFamily="34" charset="0"/>
              </a:rPr>
              <a:t>Approximately 66 admissions/year</a:t>
            </a:r>
          </a:p>
          <a:p>
            <a:pPr marL="0" lvl="1" indent="0" eaLnBrk="1" hangingPunct="1">
              <a:buFont typeface="Wingdings" panose="05000000000000000000" pitchFamily="2" charset="2"/>
              <a:buNone/>
              <a:defRPr/>
            </a:pPr>
            <a:endParaRPr lang="en-CA" sz="900" dirty="0">
              <a:cs typeface="Arial" panose="020B0604020202020204" pitchFamily="34" charset="0"/>
            </a:endParaRPr>
          </a:p>
          <a:p>
            <a:pPr eaLnBrk="1" hangingPunct="1">
              <a:defRPr/>
            </a:pPr>
            <a:r>
              <a:rPr lang="en-CA" sz="1800" b="1" dirty="0">
                <a:cs typeface="Arial" panose="020B0604020202020204" pitchFamily="34" charset="0"/>
              </a:rPr>
              <a:t>Rockwood Terrace</a:t>
            </a:r>
          </a:p>
          <a:p>
            <a:pPr lvl="1" eaLnBrk="1" hangingPunct="1">
              <a:lnSpc>
                <a:spcPct val="120000"/>
              </a:lnSpc>
              <a:defRPr/>
            </a:pPr>
            <a:r>
              <a:rPr lang="en-CA" sz="1800" dirty="0">
                <a:cs typeface="Arial" panose="020B0604020202020204" pitchFamily="34" charset="0"/>
              </a:rPr>
              <a:t>Opened in 1984</a:t>
            </a:r>
          </a:p>
          <a:p>
            <a:pPr lvl="1" eaLnBrk="1" hangingPunct="1">
              <a:lnSpc>
                <a:spcPct val="120000"/>
              </a:lnSpc>
              <a:defRPr/>
            </a:pPr>
            <a:r>
              <a:rPr lang="en-CA" sz="1800" dirty="0">
                <a:cs typeface="Arial" panose="020B0604020202020204" pitchFamily="34" charset="0"/>
              </a:rPr>
              <a:t>Approximately 41 admissions/year</a:t>
            </a:r>
          </a:p>
          <a:p>
            <a:pPr lvl="1" eaLnBrk="1" hangingPunct="1">
              <a:lnSpc>
                <a:spcPct val="120000"/>
              </a:lnSpc>
              <a:defRPr/>
            </a:pPr>
            <a:r>
              <a:rPr lang="en-CA" sz="1800" dirty="0">
                <a:cs typeface="Arial" panose="020B0604020202020204" pitchFamily="34" charset="0"/>
              </a:rPr>
              <a:t>Currently in the redevelopment process. T</a:t>
            </a:r>
            <a:r>
              <a:rPr lang="en-US" sz="1800" dirty="0">
                <a:cs typeface="Arial" panose="020B0604020202020204" pitchFamily="34" charset="0"/>
              </a:rPr>
              <a:t>he redevelopment will include the 128-bed long term care home.</a:t>
            </a:r>
            <a:endParaRPr lang="en-CA" sz="1800" dirty="0">
              <a:cs typeface="Arial" panose="020B0604020202020204" pitchFamily="34" charset="0"/>
            </a:endParaRPr>
          </a:p>
        </p:txBody>
      </p:sp>
      <p:pic>
        <p:nvPicPr>
          <p:cNvPr id="14" name="Picture 13" descr="A picture containing grass, outdoor, sky, outdoor object&#10;&#10;Description automatically generated">
            <a:extLst>
              <a:ext uri="{FF2B5EF4-FFF2-40B4-BE49-F238E27FC236}">
                <a16:creationId xmlns:a16="http://schemas.microsoft.com/office/drawing/2014/main" id="{D444CA36-CB00-295B-1EED-517D7DBB34FC}"/>
              </a:ext>
            </a:extLst>
          </p:cNvPr>
          <p:cNvPicPr>
            <a:picLocks noChangeAspect="1"/>
          </p:cNvPicPr>
          <p:nvPr/>
        </p:nvPicPr>
        <p:blipFill rotWithShape="1">
          <a:blip r:embed="rId2" cstate="print"/>
          <a:srcRect b="12222"/>
          <a:stretch/>
        </p:blipFill>
        <p:spPr>
          <a:xfrm>
            <a:off x="6450013" y="1341438"/>
            <a:ext cx="2176462" cy="1276350"/>
          </a:xfrm>
          <a:prstGeom prst="rect">
            <a:avLst/>
          </a:prstGeom>
          <a:ln>
            <a:noFill/>
          </a:ln>
          <a:effectLst>
            <a:outerShdw blurRad="190500" algn="tl" rotWithShape="0">
              <a:srgbClr val="000000">
                <a:alpha val="70000"/>
              </a:srgbClr>
            </a:outerShdw>
          </a:effectLst>
        </p:spPr>
      </p:pic>
      <p:pic>
        <p:nvPicPr>
          <p:cNvPr id="15" name="Picture 14" descr="A picture containing text, outdoor, sky, grass&#10;&#10;Description automatically generated">
            <a:extLst>
              <a:ext uri="{FF2B5EF4-FFF2-40B4-BE49-F238E27FC236}">
                <a16:creationId xmlns:a16="http://schemas.microsoft.com/office/drawing/2014/main" id="{C8F5AE0E-9436-07C3-1ADA-A906783FFC7F}"/>
              </a:ext>
            </a:extLst>
          </p:cNvPr>
          <p:cNvPicPr>
            <a:picLocks noChangeAspect="1"/>
          </p:cNvPicPr>
          <p:nvPr/>
        </p:nvPicPr>
        <p:blipFill rotWithShape="1">
          <a:blip r:embed="rId3" cstate="print"/>
          <a:srcRect t="12222"/>
          <a:stretch/>
        </p:blipFill>
        <p:spPr>
          <a:xfrm>
            <a:off x="6434138" y="2852738"/>
            <a:ext cx="2176462" cy="1276350"/>
          </a:xfrm>
          <a:prstGeom prst="rect">
            <a:avLst/>
          </a:prstGeom>
          <a:ln>
            <a:noFill/>
          </a:ln>
          <a:effectLst>
            <a:outerShdw blurRad="190500" algn="tl" rotWithShape="0">
              <a:srgbClr val="000000">
                <a:alpha val="70000"/>
              </a:srgbClr>
            </a:outerShdw>
          </a:effectLst>
        </p:spPr>
      </p:pic>
      <p:pic>
        <p:nvPicPr>
          <p:cNvPr id="16" name="Picture 15" descr="A picture containing text, grass, outdoor, tree&#10;&#10;Description automatically generated">
            <a:extLst>
              <a:ext uri="{FF2B5EF4-FFF2-40B4-BE49-F238E27FC236}">
                <a16:creationId xmlns:a16="http://schemas.microsoft.com/office/drawing/2014/main" id="{A8E8205F-CEC3-4A5D-51BB-D5B7A1491BFA}"/>
              </a:ext>
            </a:extLst>
          </p:cNvPr>
          <p:cNvPicPr>
            <a:picLocks noChangeAspect="1"/>
          </p:cNvPicPr>
          <p:nvPr/>
        </p:nvPicPr>
        <p:blipFill rotWithShape="1">
          <a:blip r:embed="rId4" cstate="print"/>
          <a:srcRect t="12222"/>
          <a:stretch/>
        </p:blipFill>
        <p:spPr>
          <a:xfrm>
            <a:off x="6450013" y="4437063"/>
            <a:ext cx="2176462" cy="12763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44DC-C32C-FE61-DF4A-0853F79F7669}"/>
              </a:ext>
            </a:extLst>
          </p:cNvPr>
          <p:cNvSpPr>
            <a:spLocks noGrp="1"/>
          </p:cNvSpPr>
          <p:nvPr>
            <p:ph type="title"/>
          </p:nvPr>
        </p:nvSpPr>
        <p:spPr>
          <a:xfrm>
            <a:off x="1859870" y="577170"/>
            <a:ext cx="6727825" cy="655637"/>
          </a:xfrm>
        </p:spPr>
        <p:txBody>
          <a:bodyPr lIns="91440" tIns="45720" rIns="91440" bIns="45720" anchor="t"/>
          <a:lstStyle/>
          <a:p>
            <a:pPr>
              <a:defRPr/>
            </a:pPr>
            <a:r>
              <a:rPr lang="en-US" dirty="0"/>
              <a:t>Partners in a Shared Purpose</a:t>
            </a:r>
            <a:endParaRPr lang="en-CA" dirty="0"/>
          </a:p>
        </p:txBody>
      </p:sp>
      <p:sp>
        <p:nvSpPr>
          <p:cNvPr id="3" name="Content Placeholder 2">
            <a:extLst>
              <a:ext uri="{FF2B5EF4-FFF2-40B4-BE49-F238E27FC236}">
                <a16:creationId xmlns:a16="http://schemas.microsoft.com/office/drawing/2014/main" id="{62AA215F-1132-D2A5-D6F3-C77FA9D3DC05}"/>
              </a:ext>
            </a:extLst>
          </p:cNvPr>
          <p:cNvSpPr>
            <a:spLocks noGrp="1"/>
          </p:cNvSpPr>
          <p:nvPr>
            <p:ph idx="1"/>
          </p:nvPr>
        </p:nvSpPr>
        <p:spPr>
          <a:xfrm>
            <a:off x="684213" y="1554163"/>
            <a:ext cx="6264275" cy="4035425"/>
          </a:xfrm>
        </p:spPr>
        <p:txBody>
          <a:bodyPr>
            <a:normAutofit fontScale="77500" lnSpcReduction="20000"/>
          </a:bodyPr>
          <a:lstStyle/>
          <a:p>
            <a:pPr marL="0" indent="0">
              <a:buNone/>
              <a:defRPr/>
            </a:pPr>
            <a:r>
              <a:rPr lang="en-US" dirty="0"/>
              <a:t>An addition to our Colour It Care Team:</a:t>
            </a:r>
          </a:p>
          <a:p>
            <a:pPr lvl="1">
              <a:defRPr/>
            </a:pPr>
            <a:r>
              <a:rPr lang="en-US" dirty="0"/>
              <a:t>Member of family council</a:t>
            </a:r>
          </a:p>
          <a:p>
            <a:pPr lvl="1">
              <a:defRPr/>
            </a:pPr>
            <a:r>
              <a:rPr lang="en-US" dirty="0"/>
              <a:t>Volunteer</a:t>
            </a:r>
          </a:p>
          <a:p>
            <a:pPr lvl="1">
              <a:defRPr/>
            </a:pPr>
            <a:r>
              <a:rPr lang="en-US" dirty="0"/>
              <a:t>Communications</a:t>
            </a:r>
          </a:p>
          <a:p>
            <a:pPr lvl="1">
              <a:defRPr/>
            </a:pPr>
            <a:r>
              <a:rPr lang="en-US" dirty="0"/>
              <a:t>Training and Education</a:t>
            </a:r>
          </a:p>
          <a:p>
            <a:pPr lvl="1">
              <a:defRPr/>
            </a:pPr>
            <a:r>
              <a:rPr lang="en-US" dirty="0"/>
              <a:t>Name Badge design and use</a:t>
            </a:r>
            <a:endParaRPr lang="en-US" dirty="0">
              <a:cs typeface="Arial"/>
            </a:endParaRPr>
          </a:p>
          <a:p>
            <a:pPr lvl="1">
              <a:defRPr/>
            </a:pPr>
            <a:r>
              <a:rPr lang="en-US" dirty="0"/>
              <a:t>Experience Surveys</a:t>
            </a:r>
          </a:p>
          <a:p>
            <a:pPr lvl="1">
              <a:defRPr/>
            </a:pPr>
            <a:r>
              <a:rPr lang="en-US" dirty="0"/>
              <a:t>Virtual Meetings</a:t>
            </a:r>
          </a:p>
          <a:p>
            <a:pPr lvl="1">
              <a:defRPr/>
            </a:pPr>
            <a:r>
              <a:rPr lang="en-US" dirty="0"/>
              <a:t>Participation in several                             research studies</a:t>
            </a:r>
          </a:p>
          <a:p>
            <a:pPr lvl="1">
              <a:defRPr/>
            </a:pPr>
            <a:r>
              <a:rPr lang="en-US" dirty="0"/>
              <a:t>Promotional Videos and                           presentations</a:t>
            </a:r>
          </a:p>
          <a:p>
            <a:pPr lvl="1">
              <a:defRPr/>
            </a:pPr>
            <a:r>
              <a:rPr lang="en-US" dirty="0"/>
              <a:t>Advisory Committees</a:t>
            </a:r>
          </a:p>
          <a:p>
            <a:pPr lvl="1">
              <a:defRPr/>
            </a:pPr>
            <a:r>
              <a:rPr lang="en-US" dirty="0"/>
              <a:t>Appreciation Events</a:t>
            </a:r>
          </a:p>
          <a:p>
            <a:pPr>
              <a:defRPr/>
            </a:pPr>
            <a:endParaRPr lang="en-CA" dirty="0"/>
          </a:p>
        </p:txBody>
      </p:sp>
      <p:sp>
        <p:nvSpPr>
          <p:cNvPr id="4" name="Slide Number Placeholder 3">
            <a:extLst>
              <a:ext uri="{FF2B5EF4-FFF2-40B4-BE49-F238E27FC236}">
                <a16:creationId xmlns:a16="http://schemas.microsoft.com/office/drawing/2014/main" id="{36484100-8D93-795A-B30D-4FA55F46064A}"/>
              </a:ext>
            </a:extLst>
          </p:cNvPr>
          <p:cNvSpPr>
            <a:spLocks noGrp="1"/>
          </p:cNvSpPr>
          <p:nvPr>
            <p:ph type="sldNum" sz="quarter" idx="10"/>
          </p:nvPr>
        </p:nvSpPr>
        <p:spPr/>
        <p:txBody>
          <a:bodyPr/>
          <a:lstStyle/>
          <a:p>
            <a:pPr>
              <a:defRPr/>
            </a:pPr>
            <a:fld id="{A98E977F-5066-42BF-96FD-611A48F88A72}" type="slidenum">
              <a:rPr lang="en-US" smtClean="0"/>
              <a:pPr>
                <a:defRPr/>
              </a:pPr>
              <a:t>20</a:t>
            </a:fld>
            <a:endParaRPr lang="en-US" dirty="0"/>
          </a:p>
        </p:txBody>
      </p:sp>
      <p:pic>
        <p:nvPicPr>
          <p:cNvPr id="6" name="Picture 5">
            <a:extLst>
              <a:ext uri="{FF2B5EF4-FFF2-40B4-BE49-F238E27FC236}">
                <a16:creationId xmlns:a16="http://schemas.microsoft.com/office/drawing/2014/main" id="{E83B0E7F-4124-5931-712D-ED4B4A7BF596}"/>
              </a:ext>
            </a:extLst>
          </p:cNvPr>
          <p:cNvPicPr>
            <a:picLocks noChangeAspect="1"/>
          </p:cNvPicPr>
          <p:nvPr/>
        </p:nvPicPr>
        <p:blipFill rotWithShape="1">
          <a:blip r:embed="rId3"/>
          <a:srcRect l="8742"/>
          <a:stretch/>
        </p:blipFill>
        <p:spPr>
          <a:xfrm>
            <a:off x="5580063" y="2133600"/>
            <a:ext cx="2573337" cy="36099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Google Shape;408;g21cc5b904c5_1_106">
            <a:extLst>
              <a:ext uri="{FF2B5EF4-FFF2-40B4-BE49-F238E27FC236}">
                <a16:creationId xmlns:a16="http://schemas.microsoft.com/office/drawing/2014/main" id="{3911FDD3-0CD4-0C69-19FD-EF68BAD3DC8E}"/>
              </a:ext>
            </a:extLst>
          </p:cNvPr>
          <p:cNvSpPr txBox="1">
            <a:spLocks noGrp="1" noChangeArrowheads="1"/>
          </p:cNvSpPr>
          <p:nvPr>
            <p:ph type="ctrTitle"/>
          </p:nvPr>
        </p:nvSpPr>
        <p:spPr bwMode="auto">
          <a:xfrm>
            <a:off x="1152892" y="485654"/>
            <a:ext cx="6840658" cy="685189"/>
          </a:xfrm>
        </p:spPr>
        <p:txBody>
          <a:bodyPr vert="horz" wrap="square" lIns="68569" tIns="34275" rIns="68569" bIns="34275" numCol="1" anchor="b" anchorCtr="0" compatLnSpc="1">
            <a:prstTxWarp prst="textNoShape">
              <a:avLst/>
            </a:prstTxWarp>
          </a:bodyPr>
          <a:lstStyle/>
          <a:p>
            <a:pPr>
              <a:lnSpc>
                <a:spcPct val="90000"/>
              </a:lnSpc>
              <a:buClr>
                <a:srgbClr val="000000"/>
              </a:buClr>
              <a:buSzPts val="4000"/>
              <a:defRPr/>
            </a:pPr>
            <a:r>
              <a:rPr lang="en-CA" altLang="en-US" sz="3600" b="1" dirty="0">
                <a:solidFill>
                  <a:srgbClr val="5B5B5B"/>
                </a:solidFill>
                <a:cs typeface="Arial"/>
                <a:sym typeface="Arial" panose="020B0604020202020204" pitchFamily="34" charset="0"/>
              </a:rPr>
              <a:t>Colour It into Tomorrow</a:t>
            </a:r>
            <a:endParaRPr lang="en-US" altLang="en-US" sz="3600" b="1" dirty="0">
              <a:solidFill>
                <a:srgbClr val="5B5B5B"/>
              </a:solidFill>
              <a:cs typeface="Arial"/>
              <a:sym typeface="Arial" panose="020B0604020202020204" pitchFamily="34" charset="0"/>
            </a:endParaRPr>
          </a:p>
        </p:txBody>
      </p:sp>
      <p:pic>
        <p:nvPicPr>
          <p:cNvPr id="47109" name="Google Shape;411;g21cc5b904c5_1_106" descr="A picture containing person, outdoor, person&#10;&#10;Description automatically generated">
            <a:extLst>
              <a:ext uri="{FF2B5EF4-FFF2-40B4-BE49-F238E27FC236}">
                <a16:creationId xmlns:a16="http://schemas.microsoft.com/office/drawing/2014/main" id="{596AC9EA-0B5E-CEC8-E6F6-07AA1E1AA6D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416" y="2104293"/>
            <a:ext cx="5368680" cy="378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 name="Google Shape;412;g21cc5b904c5_1_106">
            <a:extLst>
              <a:ext uri="{FF2B5EF4-FFF2-40B4-BE49-F238E27FC236}">
                <a16:creationId xmlns:a16="http://schemas.microsoft.com/office/drawing/2014/main" id="{7169B98A-3EBF-6811-4BE1-7EF193FC32B9}"/>
              </a:ext>
            </a:extLst>
          </p:cNvPr>
          <p:cNvSpPr txBox="1"/>
          <p:nvPr/>
        </p:nvSpPr>
        <p:spPr>
          <a:xfrm>
            <a:off x="494080" y="1181833"/>
            <a:ext cx="8495810" cy="807883"/>
          </a:xfrm>
          <a:prstGeom prst="rect">
            <a:avLst/>
          </a:prstGeom>
          <a:noFill/>
          <a:ln>
            <a:noFill/>
          </a:ln>
        </p:spPr>
        <p:txBody>
          <a:bodyPr spcFirstLastPara="1" wrap="square" lIns="68569" tIns="34275" rIns="68569" bIns="34275" anchor="t">
            <a:spAutoFit/>
          </a:bodyPr>
          <a:lstStyle/>
          <a:p>
            <a:pPr algn="ctr">
              <a:spcBef>
                <a:spcPts val="0"/>
              </a:spcBef>
              <a:spcAft>
                <a:spcPts val="0"/>
              </a:spcAft>
              <a:buClr>
                <a:srgbClr val="98005D"/>
              </a:buClr>
              <a:buSzPts val="1900"/>
              <a:defRPr/>
            </a:pPr>
            <a:r>
              <a:rPr lang="en-CA" sz="2400" b="1" dirty="0">
                <a:solidFill>
                  <a:srgbClr val="98005D"/>
                </a:solidFill>
                <a:latin typeface="Arial"/>
                <a:ea typeface="Arial"/>
                <a:cs typeface="Arial"/>
                <a:sym typeface="Arial"/>
              </a:rPr>
              <a:t>C</a:t>
            </a:r>
            <a:r>
              <a:rPr lang="en-CA" dirty="0">
                <a:solidFill>
                  <a:srgbClr val="000000"/>
                </a:solidFill>
                <a:latin typeface="Arial"/>
                <a:ea typeface="Arial"/>
                <a:cs typeface="Arial"/>
                <a:sym typeface="Arial"/>
              </a:rPr>
              <a:t>ommunity, </a:t>
            </a:r>
            <a:r>
              <a:rPr lang="en-CA" sz="2400" b="1" dirty="0">
                <a:solidFill>
                  <a:srgbClr val="037D91"/>
                </a:solidFill>
                <a:latin typeface="Arial"/>
                <a:ea typeface="Arial"/>
                <a:cs typeface="Arial"/>
                <a:sym typeface="Arial"/>
              </a:rPr>
              <a:t>O</a:t>
            </a:r>
            <a:r>
              <a:rPr lang="en-CA" dirty="0">
                <a:solidFill>
                  <a:srgbClr val="000000"/>
                </a:solidFill>
                <a:latin typeface="Arial"/>
                <a:ea typeface="Arial"/>
                <a:cs typeface="Arial"/>
                <a:sym typeface="Arial"/>
              </a:rPr>
              <a:t>pportunity, </a:t>
            </a:r>
            <a:r>
              <a:rPr lang="en-CA" sz="2400" b="1" dirty="0">
                <a:solidFill>
                  <a:srgbClr val="8BA13C"/>
                </a:solidFill>
                <a:latin typeface="Arial"/>
                <a:ea typeface="Arial"/>
                <a:cs typeface="Arial"/>
                <a:sym typeface="Arial"/>
              </a:rPr>
              <a:t>L</a:t>
            </a:r>
            <a:r>
              <a:rPr lang="en-CA" dirty="0">
                <a:solidFill>
                  <a:srgbClr val="000000"/>
                </a:solidFill>
                <a:latin typeface="Arial"/>
                <a:ea typeface="Arial"/>
                <a:cs typeface="Arial"/>
                <a:sym typeface="Arial"/>
              </a:rPr>
              <a:t>eadership, </a:t>
            </a:r>
            <a:r>
              <a:rPr lang="en-CA" sz="2400" b="1" dirty="0">
                <a:solidFill>
                  <a:srgbClr val="98005D"/>
                </a:solidFill>
                <a:latin typeface="Arial"/>
                <a:ea typeface="Arial"/>
                <a:cs typeface="Arial"/>
                <a:sym typeface="Arial"/>
              </a:rPr>
              <a:t>O</a:t>
            </a:r>
            <a:r>
              <a:rPr lang="en-CA" dirty="0">
                <a:solidFill>
                  <a:srgbClr val="000000"/>
                </a:solidFill>
                <a:latin typeface="Arial"/>
                <a:ea typeface="Arial"/>
                <a:cs typeface="Arial"/>
                <a:sym typeface="Arial"/>
              </a:rPr>
              <a:t>rganizational Quality &amp; Safety, </a:t>
            </a:r>
            <a:endParaRPr lang="en-US" dirty="0">
              <a:solidFill>
                <a:srgbClr val="000000"/>
              </a:solidFill>
              <a:latin typeface="Calibri"/>
              <a:ea typeface="Arial"/>
              <a:cs typeface="Calibri"/>
              <a:sym typeface="Arial"/>
            </a:endParaRPr>
          </a:p>
          <a:p>
            <a:pPr algn="ctr">
              <a:spcBef>
                <a:spcPts val="0"/>
              </a:spcBef>
              <a:spcAft>
                <a:spcPts val="0"/>
              </a:spcAft>
              <a:buSzPts val="1900"/>
              <a:defRPr/>
            </a:pPr>
            <a:r>
              <a:rPr lang="en-CA" sz="2400" b="1" dirty="0">
                <a:solidFill>
                  <a:srgbClr val="037D91"/>
                </a:solidFill>
                <a:latin typeface="Arial"/>
                <a:ea typeface="Arial"/>
                <a:cs typeface="Arial"/>
                <a:sym typeface="Arial"/>
              </a:rPr>
              <a:t>U</a:t>
            </a:r>
            <a:r>
              <a:rPr lang="en-CA" sz="2400" b="1" dirty="0">
                <a:solidFill>
                  <a:srgbClr val="000000"/>
                </a:solidFill>
                <a:latin typeface="Arial"/>
                <a:ea typeface="Arial"/>
                <a:cs typeface="Arial"/>
                <a:sym typeface="Arial"/>
              </a:rPr>
              <a:t> </a:t>
            </a:r>
            <a:r>
              <a:rPr lang="en-CA" dirty="0">
                <a:solidFill>
                  <a:srgbClr val="000000"/>
                </a:solidFill>
                <a:latin typeface="Arial"/>
                <a:ea typeface="Arial"/>
                <a:cs typeface="Arial"/>
                <a:sym typeface="Arial"/>
              </a:rPr>
              <a:t>are the Centre of All We Do, </a:t>
            </a:r>
            <a:r>
              <a:rPr lang="en-CA" sz="2400" b="1" dirty="0">
                <a:solidFill>
                  <a:srgbClr val="8BA13C"/>
                </a:solidFill>
                <a:latin typeface="Arial"/>
                <a:ea typeface="Arial"/>
                <a:cs typeface="Arial"/>
                <a:sym typeface="Arial"/>
              </a:rPr>
              <a:t>R</a:t>
            </a:r>
            <a:r>
              <a:rPr lang="en-CA" dirty="0">
                <a:solidFill>
                  <a:srgbClr val="000000"/>
                </a:solidFill>
                <a:latin typeface="Arial"/>
                <a:ea typeface="Arial"/>
                <a:cs typeface="Arial"/>
                <a:sym typeface="Arial"/>
              </a:rPr>
              <a:t>elationships, </a:t>
            </a:r>
            <a:r>
              <a:rPr lang="en-CA" sz="2400" b="1" dirty="0">
                <a:solidFill>
                  <a:srgbClr val="98005D"/>
                </a:solidFill>
                <a:latin typeface="Arial"/>
                <a:ea typeface="Arial"/>
                <a:cs typeface="Arial"/>
                <a:sym typeface="Arial"/>
              </a:rPr>
              <a:t>I</a:t>
            </a:r>
            <a:r>
              <a:rPr lang="en-CA" dirty="0">
                <a:solidFill>
                  <a:srgbClr val="000000"/>
                </a:solidFill>
                <a:latin typeface="Arial"/>
                <a:ea typeface="Arial"/>
                <a:cs typeface="Arial"/>
                <a:sym typeface="Arial"/>
              </a:rPr>
              <a:t>ntegrity, </a:t>
            </a:r>
            <a:r>
              <a:rPr lang="en-CA" sz="2400" b="1" dirty="0">
                <a:solidFill>
                  <a:srgbClr val="037D91"/>
                </a:solidFill>
                <a:latin typeface="Arial"/>
                <a:ea typeface="Arial"/>
                <a:cs typeface="Arial"/>
                <a:sym typeface="Arial"/>
              </a:rPr>
              <a:t>T</a:t>
            </a:r>
            <a:r>
              <a:rPr lang="en-CA" dirty="0">
                <a:solidFill>
                  <a:srgbClr val="000000"/>
                </a:solidFill>
                <a:latin typeface="Arial"/>
                <a:ea typeface="Arial"/>
                <a:cs typeface="Arial"/>
                <a:sym typeface="Arial"/>
              </a:rPr>
              <a:t>ogether for Tomorrow</a:t>
            </a:r>
            <a:endParaRPr>
              <a:solidFill>
                <a:schemeClr val="dk1"/>
              </a:solidFill>
              <a:latin typeface="Calibri"/>
              <a:ea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1E2F8-C8D7-5E09-B553-2B7DF5C3BE65}"/>
              </a:ext>
            </a:extLst>
          </p:cNvPr>
          <p:cNvSpPr>
            <a:spLocks noGrp="1"/>
          </p:cNvSpPr>
          <p:nvPr>
            <p:ph type="title"/>
          </p:nvPr>
        </p:nvSpPr>
        <p:spPr>
          <a:xfrm>
            <a:off x="1429884" y="353332"/>
            <a:ext cx="7354887" cy="655638"/>
          </a:xfrm>
        </p:spPr>
        <p:txBody>
          <a:bodyPr/>
          <a:lstStyle/>
          <a:p>
            <a:pPr>
              <a:defRPr/>
            </a:pPr>
            <a:r>
              <a:rPr lang="en-US" dirty="0"/>
              <a:t>Managing the Emotional Journey</a:t>
            </a:r>
            <a:br>
              <a:rPr lang="en-US" dirty="0"/>
            </a:br>
            <a:r>
              <a:rPr lang="en-US" sz="2400" i="1" dirty="0">
                <a:latin typeface="+mn-lt"/>
              </a:rPr>
              <a:t>Supporting Each Other Through Long Term Care</a:t>
            </a:r>
            <a:br>
              <a:rPr lang="en-US" dirty="0"/>
            </a:br>
            <a:endParaRPr lang="en-CA" dirty="0"/>
          </a:p>
        </p:txBody>
      </p:sp>
      <p:sp>
        <p:nvSpPr>
          <p:cNvPr id="3" name="Content Placeholder 2">
            <a:extLst>
              <a:ext uri="{FF2B5EF4-FFF2-40B4-BE49-F238E27FC236}">
                <a16:creationId xmlns:a16="http://schemas.microsoft.com/office/drawing/2014/main" id="{E7C8A864-32F6-D9FF-EA43-A3025E458F7C}"/>
              </a:ext>
            </a:extLst>
          </p:cNvPr>
          <p:cNvSpPr>
            <a:spLocks noGrp="1"/>
          </p:cNvSpPr>
          <p:nvPr>
            <p:ph idx="1"/>
          </p:nvPr>
        </p:nvSpPr>
        <p:spPr>
          <a:xfrm>
            <a:off x="457200" y="1844675"/>
            <a:ext cx="5156654" cy="3902982"/>
          </a:xfrm>
        </p:spPr>
        <p:txBody>
          <a:bodyPr vert="horz" wrap="square" lIns="91440" tIns="45720" rIns="91440" bIns="45720" numCol="1" anchor="t" anchorCtr="0" compatLnSpc="1">
            <a:prstTxWarp prst="textNoShape">
              <a:avLst/>
            </a:prstTxWarp>
            <a:noAutofit/>
          </a:bodyPr>
          <a:lstStyle/>
          <a:p>
            <a:pPr marL="285750" indent="-285750">
              <a:lnSpc>
                <a:spcPct val="110000"/>
              </a:lnSpc>
              <a:spcBef>
                <a:spcPts val="0"/>
              </a:spcBef>
              <a:spcAft>
                <a:spcPts val="600"/>
              </a:spcAft>
              <a:defRPr/>
            </a:pPr>
            <a:r>
              <a:rPr lang="en-US" sz="2200" kern="1400" dirty="0">
                <a:solidFill>
                  <a:srgbClr val="000000"/>
                </a:solidFill>
              </a:rPr>
              <a:t>Family Councils hosted our first virtual family event with guest speaker, Deborah Bakti, </a:t>
            </a:r>
            <a:endParaRPr lang="en-US" sz="2200" kern="1400">
              <a:solidFill>
                <a:srgbClr val="000000"/>
              </a:solidFill>
              <a:latin typeface="Calibri" panose="020F0502020204030204" pitchFamily="34" charset="0"/>
              <a:cs typeface="Calibri" panose="020F0502020204030204" pitchFamily="34" charset="0"/>
            </a:endParaRPr>
          </a:p>
          <a:p>
            <a:pPr marL="359410" indent="-359410">
              <a:lnSpc>
                <a:spcPct val="110000"/>
              </a:lnSpc>
              <a:spcBef>
                <a:spcPts val="0"/>
              </a:spcBef>
              <a:spcAft>
                <a:spcPts val="600"/>
              </a:spcAft>
              <a:defRPr/>
            </a:pPr>
            <a:r>
              <a:rPr lang="en-US" sz="2200" kern="1400" dirty="0">
                <a:solidFill>
                  <a:srgbClr val="000000"/>
                </a:solidFill>
                <a:latin typeface="Arial"/>
                <a:cs typeface="Arial"/>
              </a:rPr>
              <a:t>Leadership Session focused on relationships "Bridging the Gap – A Relational Approach in Seniors Care</a:t>
            </a:r>
            <a:endParaRPr lang="en-US" sz="2200" kern="1400" dirty="0">
              <a:cs typeface="Arial"/>
            </a:endParaRPr>
          </a:p>
          <a:p>
            <a:pPr marL="359410" indent="-359410">
              <a:lnSpc>
                <a:spcPct val="110000"/>
              </a:lnSpc>
              <a:spcBef>
                <a:spcPts val="0"/>
              </a:spcBef>
              <a:spcAft>
                <a:spcPts val="600"/>
              </a:spcAft>
              <a:defRPr/>
            </a:pPr>
            <a:r>
              <a:rPr lang="en-US" sz="2200" kern="1400" dirty="0">
                <a:cs typeface="Arial"/>
              </a:rPr>
              <a:t>Take The Lead Program – professional growth for front line team members as champions</a:t>
            </a:r>
          </a:p>
          <a:p>
            <a:pPr>
              <a:defRPr/>
            </a:pPr>
            <a:endParaRPr lang="en-US" dirty="0">
              <a:cs typeface="Arial"/>
            </a:endParaRPr>
          </a:p>
          <a:p>
            <a:pPr>
              <a:defRPr/>
            </a:pPr>
            <a:endParaRPr lang="en-CA" dirty="0">
              <a:cs typeface="Arial"/>
            </a:endParaRPr>
          </a:p>
        </p:txBody>
      </p:sp>
      <p:sp>
        <p:nvSpPr>
          <p:cNvPr id="4" name="Slide Number Placeholder 3">
            <a:extLst>
              <a:ext uri="{FF2B5EF4-FFF2-40B4-BE49-F238E27FC236}">
                <a16:creationId xmlns:a16="http://schemas.microsoft.com/office/drawing/2014/main" id="{574FC439-5B11-5F44-E138-34611A18B498}"/>
              </a:ext>
            </a:extLst>
          </p:cNvPr>
          <p:cNvSpPr>
            <a:spLocks noGrp="1"/>
          </p:cNvSpPr>
          <p:nvPr>
            <p:ph type="sldNum" sz="quarter" idx="10"/>
          </p:nvPr>
        </p:nvSpPr>
        <p:spPr/>
        <p:txBody>
          <a:bodyPr/>
          <a:lstStyle/>
          <a:p>
            <a:pPr>
              <a:defRPr/>
            </a:pPr>
            <a:fld id="{626EDB44-20F8-4D0D-8D6D-7D2A7CA95B40}" type="slidenum">
              <a:rPr lang="en-US" smtClean="0"/>
              <a:pPr>
                <a:defRPr/>
              </a:pPr>
              <a:t>22</a:t>
            </a:fld>
            <a:endParaRPr lang="en-US" dirty="0"/>
          </a:p>
        </p:txBody>
      </p:sp>
      <p:pic>
        <p:nvPicPr>
          <p:cNvPr id="5" name="Picture 4" descr="Two women standing in front of a projector screen&#10;&#10;Description automatically generated">
            <a:extLst>
              <a:ext uri="{FF2B5EF4-FFF2-40B4-BE49-F238E27FC236}">
                <a16:creationId xmlns:a16="http://schemas.microsoft.com/office/drawing/2014/main" id="{19A6FDD3-0E3A-E6CE-1C92-7E747563AD6A}"/>
              </a:ext>
            </a:extLst>
          </p:cNvPr>
          <p:cNvPicPr>
            <a:picLocks noChangeAspect="1"/>
          </p:cNvPicPr>
          <p:nvPr/>
        </p:nvPicPr>
        <p:blipFill>
          <a:blip r:embed="rId3"/>
          <a:stretch>
            <a:fillRect/>
          </a:stretch>
        </p:blipFill>
        <p:spPr>
          <a:xfrm>
            <a:off x="5695950" y="1567543"/>
            <a:ext cx="3086100" cy="41148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19AC21-720F-9D53-F472-E49066B1F4D4}"/>
              </a:ext>
            </a:extLst>
          </p:cNvPr>
          <p:cNvSpPr>
            <a:spLocks noGrp="1"/>
          </p:cNvSpPr>
          <p:nvPr>
            <p:ph type="sldNum" sz="quarter" idx="10"/>
          </p:nvPr>
        </p:nvSpPr>
        <p:spPr/>
        <p:txBody>
          <a:bodyPr/>
          <a:lstStyle/>
          <a:p>
            <a:pPr>
              <a:defRPr/>
            </a:pPr>
            <a:fld id="{3A32915C-D503-4420-8B62-F780BC345029}" type="slidenum">
              <a:rPr lang="en-US" smtClean="0"/>
              <a:pPr>
                <a:defRPr/>
              </a:pPr>
              <a:t>23</a:t>
            </a:fld>
            <a:endParaRPr lang="en-US" dirty="0"/>
          </a:p>
        </p:txBody>
      </p:sp>
      <p:sp>
        <p:nvSpPr>
          <p:cNvPr id="44035" name="Content Placeholder 1">
            <a:extLst>
              <a:ext uri="{FF2B5EF4-FFF2-40B4-BE49-F238E27FC236}">
                <a16:creationId xmlns:a16="http://schemas.microsoft.com/office/drawing/2014/main" id="{E9FD4C72-0045-366E-6664-8F9CD3628F60}"/>
              </a:ext>
            </a:extLst>
          </p:cNvPr>
          <p:cNvSpPr txBox="1">
            <a:spLocks noChangeArrowheads="1"/>
          </p:cNvSpPr>
          <p:nvPr/>
        </p:nvSpPr>
        <p:spPr bwMode="auto">
          <a:xfrm>
            <a:off x="468313" y="1773238"/>
            <a:ext cx="3527425"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A6A6A6"/>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r>
              <a:rPr lang="en-US" altLang="en-US" sz="2400"/>
              <a:t>Accreditation Canada</a:t>
            </a:r>
          </a:p>
          <a:p>
            <a:r>
              <a:rPr lang="en-US" altLang="en-US" sz="2400"/>
              <a:t>Family Council</a:t>
            </a:r>
          </a:p>
          <a:p>
            <a:r>
              <a:rPr lang="en-US" altLang="en-US" sz="2400"/>
              <a:t>Cultural Diversity</a:t>
            </a:r>
          </a:p>
          <a:p>
            <a:r>
              <a:rPr lang="en-US" altLang="en-US" sz="2400"/>
              <a:t>Human Resources</a:t>
            </a:r>
          </a:p>
          <a:p>
            <a:r>
              <a:rPr lang="en-US" altLang="en-US" sz="2400"/>
              <a:t>Professional Growth Opportunities</a:t>
            </a:r>
          </a:p>
          <a:p>
            <a:r>
              <a:rPr lang="en-US" altLang="en-US" sz="2400"/>
              <a:t>Collaborative Work</a:t>
            </a:r>
          </a:p>
          <a:p>
            <a:r>
              <a:rPr lang="en-US" altLang="en-US" sz="2400"/>
              <a:t>Colour It Your Way information sessions</a:t>
            </a:r>
          </a:p>
          <a:p>
            <a:endParaRPr lang="en-US" altLang="en-US"/>
          </a:p>
          <a:p>
            <a:endParaRPr lang="en-CA" altLang="en-US"/>
          </a:p>
        </p:txBody>
      </p:sp>
      <p:pic>
        <p:nvPicPr>
          <p:cNvPr id="7" name="Picture 2" descr="Paving The Way For The Next Generation Of Tax Professionals">
            <a:extLst>
              <a:ext uri="{FF2B5EF4-FFF2-40B4-BE49-F238E27FC236}">
                <a16:creationId xmlns:a16="http://schemas.microsoft.com/office/drawing/2014/main" id="{9F127778-7D16-7F61-EFDD-6A22051EFB10}"/>
              </a:ext>
            </a:extLst>
          </p:cNvPr>
          <p:cNvPicPr>
            <a:picLocks noChangeAspect="1" noChangeArrowheads="1"/>
          </p:cNvPicPr>
          <p:nvPr/>
        </p:nvPicPr>
        <p:blipFill rotWithShape="1">
          <a:blip r:embed="rId3"/>
          <a:srcRect l="21385" r="10234" b="21600"/>
          <a:stretch/>
        </p:blipFill>
        <p:spPr bwMode="auto">
          <a:xfrm>
            <a:off x="3995936" y="476672"/>
            <a:ext cx="5004048" cy="5737218"/>
          </a:xfrm>
          <a:prstGeom prst="rect">
            <a:avLst/>
          </a:prstGeom>
          <a:ln>
            <a:noFill/>
          </a:ln>
          <a:effectLst>
            <a:softEdge rad="112500"/>
          </a:effectLst>
        </p:spPr>
      </p:pic>
      <p:sp>
        <p:nvSpPr>
          <p:cNvPr id="44037" name="Title 2">
            <a:extLst>
              <a:ext uri="{FF2B5EF4-FFF2-40B4-BE49-F238E27FC236}">
                <a16:creationId xmlns:a16="http://schemas.microsoft.com/office/drawing/2014/main" id="{B291EAC0-3D32-270D-C847-CB6308F8AA87}"/>
              </a:ext>
            </a:extLst>
          </p:cNvPr>
          <p:cNvSpPr txBox="1">
            <a:spLocks noChangeArrowheads="1"/>
          </p:cNvSpPr>
          <p:nvPr/>
        </p:nvSpPr>
        <p:spPr bwMode="auto">
          <a:xfrm>
            <a:off x="457200" y="765175"/>
            <a:ext cx="7786688"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A6A6A6"/>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None/>
            </a:pPr>
            <a:r>
              <a:rPr lang="en-US" altLang="en-US" sz="4400" dirty="0">
                <a:latin typeface="Arial"/>
                <a:cs typeface="Arial"/>
              </a:rPr>
              <a:t>“</a:t>
            </a:r>
            <a:r>
              <a:rPr lang="en-US" altLang="en-US" sz="4400" dirty="0" err="1">
                <a:latin typeface="Arial"/>
                <a:cs typeface="Arial"/>
              </a:rPr>
              <a:t>Colour</a:t>
            </a:r>
            <a:r>
              <a:rPr lang="en-US" altLang="en-US" sz="4400" dirty="0">
                <a:latin typeface="Arial"/>
                <a:cs typeface="Arial"/>
              </a:rPr>
              <a:t> It”……   </a:t>
            </a:r>
            <a:r>
              <a:rPr lang="en-US" altLang="en-US" sz="4400" dirty="0">
                <a:solidFill>
                  <a:schemeClr val="bg1"/>
                </a:solidFill>
                <a:latin typeface="Arial"/>
                <a:cs typeface="Arial"/>
              </a:rPr>
              <a:t>into tomorrow</a:t>
            </a:r>
            <a:endParaRPr lang="en-CA" altLang="en-US" sz="4400" dirty="0">
              <a:solidFill>
                <a:schemeClr val="bg1"/>
              </a:solidFill>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01BC83-CEE9-0210-94AE-52353EF1BFD9}"/>
              </a:ext>
            </a:extLst>
          </p:cNvPr>
          <p:cNvSpPr>
            <a:spLocks noGrp="1"/>
          </p:cNvSpPr>
          <p:nvPr>
            <p:ph type="sldNum" sz="quarter" idx="10"/>
          </p:nvPr>
        </p:nvSpPr>
        <p:spPr/>
        <p:txBody>
          <a:bodyPr/>
          <a:lstStyle/>
          <a:p>
            <a:pPr>
              <a:defRPr/>
            </a:pPr>
            <a:fld id="{B538DE74-7047-4235-A8CE-4129DDF7E431}" type="slidenum">
              <a:rPr lang="en-US" smtClean="0"/>
              <a:pPr>
                <a:defRPr/>
              </a:pPr>
              <a:t>24</a:t>
            </a:fld>
            <a:endParaRPr lang="en-US" dirty="0"/>
          </a:p>
        </p:txBody>
      </p:sp>
      <p:pic>
        <p:nvPicPr>
          <p:cNvPr id="49155" name="Picture 3" descr="A picture containing chart&#10;&#10;Description automatically generated">
            <a:extLst>
              <a:ext uri="{FF2B5EF4-FFF2-40B4-BE49-F238E27FC236}">
                <a16:creationId xmlns:a16="http://schemas.microsoft.com/office/drawing/2014/main" id="{54BEA3D0-1DAB-EF88-BE7D-BB9F9728F2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177"/>
          <a:stretch>
            <a:fillRect/>
          </a:stretch>
        </p:blipFill>
        <p:spPr bwMode="auto">
          <a:xfrm>
            <a:off x="1362075" y="1773238"/>
            <a:ext cx="6419850"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Text&#10;&#10;Description automatically generated with medium confidence">
            <a:extLst>
              <a:ext uri="{FF2B5EF4-FFF2-40B4-BE49-F238E27FC236}">
                <a16:creationId xmlns:a16="http://schemas.microsoft.com/office/drawing/2014/main" id="{53BA3DF8-1E0D-45B8-A8AE-D7486B604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8575" y="304800"/>
            <a:ext cx="36576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CB7AA-CF72-0EE8-3579-7BB242AE1514}"/>
              </a:ext>
            </a:extLst>
          </p:cNvPr>
          <p:cNvSpPr>
            <a:spLocks noGrp="1"/>
          </p:cNvSpPr>
          <p:nvPr>
            <p:ph type="title"/>
          </p:nvPr>
        </p:nvSpPr>
        <p:spPr>
          <a:xfrm>
            <a:off x="1979613" y="539750"/>
            <a:ext cx="6727825" cy="657225"/>
          </a:xfrm>
        </p:spPr>
        <p:txBody>
          <a:bodyPr/>
          <a:lstStyle/>
          <a:p>
            <a:pPr eaLnBrk="1" hangingPunct="1">
              <a:defRPr/>
            </a:pPr>
            <a:r>
              <a:rPr lang="en-US" dirty="0"/>
              <a:t>Our Culture Change Journey</a:t>
            </a:r>
            <a:endParaRPr lang="en-CA" dirty="0"/>
          </a:p>
        </p:txBody>
      </p:sp>
      <p:sp>
        <p:nvSpPr>
          <p:cNvPr id="10243" name="Content Placeholder 2">
            <a:extLst>
              <a:ext uri="{FF2B5EF4-FFF2-40B4-BE49-F238E27FC236}">
                <a16:creationId xmlns:a16="http://schemas.microsoft.com/office/drawing/2014/main" id="{E9920286-D909-A326-D0EC-FB629D1B0D1A}"/>
              </a:ext>
            </a:extLst>
          </p:cNvPr>
          <p:cNvSpPr>
            <a:spLocks noGrp="1" noChangeArrowheads="1"/>
          </p:cNvSpPr>
          <p:nvPr>
            <p:ph idx="1"/>
          </p:nvPr>
        </p:nvSpPr>
        <p:spPr>
          <a:xfrm>
            <a:off x="468313" y="1773238"/>
            <a:ext cx="4052887" cy="3886200"/>
          </a:xfrm>
        </p:spPr>
        <p:txBody>
          <a:bodyPr>
            <a:normAutofit lnSpcReduction="10000"/>
          </a:bodyPr>
          <a:lstStyle/>
          <a:p>
            <a:pPr eaLnBrk="1" hangingPunct="1">
              <a:defRPr/>
            </a:pPr>
            <a:r>
              <a:rPr lang="en-US" altLang="en-US" dirty="0"/>
              <a:t>Engage everyone in a clear vision of the destination.</a:t>
            </a:r>
          </a:p>
          <a:p>
            <a:pPr eaLnBrk="1" hangingPunct="1">
              <a:defRPr/>
            </a:pPr>
            <a:endParaRPr lang="en-US" altLang="en-US" sz="2000" dirty="0"/>
          </a:p>
          <a:p>
            <a:pPr eaLnBrk="1" hangingPunct="1">
              <a:defRPr/>
            </a:pPr>
            <a:r>
              <a:rPr lang="en-US" altLang="en-US" dirty="0"/>
              <a:t>Ditch FEAR and DREAM large.</a:t>
            </a:r>
          </a:p>
          <a:p>
            <a:pPr eaLnBrk="1" hangingPunct="1">
              <a:defRPr/>
            </a:pPr>
            <a:endParaRPr lang="en-US" altLang="en-US" sz="2000" dirty="0"/>
          </a:p>
          <a:p>
            <a:pPr eaLnBrk="1" hangingPunct="1">
              <a:defRPr/>
            </a:pPr>
            <a:r>
              <a:rPr lang="en-US" altLang="en-US" dirty="0"/>
              <a:t>Invest in making a positive change.</a:t>
            </a:r>
            <a:endParaRPr lang="en-CA" altLang="en-US" dirty="0"/>
          </a:p>
        </p:txBody>
      </p:sp>
      <p:sp>
        <p:nvSpPr>
          <p:cNvPr id="4" name="Slide Number Placeholder 3">
            <a:extLst>
              <a:ext uri="{FF2B5EF4-FFF2-40B4-BE49-F238E27FC236}">
                <a16:creationId xmlns:a16="http://schemas.microsoft.com/office/drawing/2014/main" id="{6B4C0848-85BE-917E-D831-FF58DFCEAC4D}"/>
              </a:ext>
            </a:extLst>
          </p:cNvPr>
          <p:cNvSpPr>
            <a:spLocks noGrp="1"/>
          </p:cNvSpPr>
          <p:nvPr>
            <p:ph type="sldNum" sz="quarter" idx="10"/>
          </p:nvPr>
        </p:nvSpPr>
        <p:spPr/>
        <p:txBody>
          <a:bodyPr/>
          <a:lstStyle/>
          <a:p>
            <a:pPr>
              <a:defRPr/>
            </a:pPr>
            <a:fld id="{88B29F66-74C0-4AF9-AEB2-FD808C251804}" type="slidenum">
              <a:rPr lang="en-US" smtClean="0"/>
              <a:pPr>
                <a:defRPr/>
              </a:pPr>
              <a:t>3</a:t>
            </a:fld>
            <a:endParaRPr lang="en-US" dirty="0"/>
          </a:p>
        </p:txBody>
      </p:sp>
      <p:pic>
        <p:nvPicPr>
          <p:cNvPr id="10246" name="Picture 6" descr="Automation Is The New Way Of Life - Infinite Blue">
            <a:extLst>
              <a:ext uri="{FF2B5EF4-FFF2-40B4-BE49-F238E27FC236}">
                <a16:creationId xmlns:a16="http://schemas.microsoft.com/office/drawing/2014/main" id="{E9041E47-C627-3ABB-AAA6-18EC5955FF20}"/>
              </a:ext>
            </a:extLst>
          </p:cNvPr>
          <p:cNvPicPr>
            <a:picLocks noChangeAspect="1" noChangeArrowheads="1"/>
          </p:cNvPicPr>
          <p:nvPr/>
        </p:nvPicPr>
        <p:blipFill rotWithShape="1">
          <a:blip r:embed="rId3"/>
          <a:srcRect l="21716" r="20984"/>
          <a:stretch/>
        </p:blipFill>
        <p:spPr bwMode="auto">
          <a:xfrm>
            <a:off x="4798244" y="1484784"/>
            <a:ext cx="4053053" cy="4715543"/>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1A774-5AB8-E9EF-22F7-D01940DC625C}"/>
              </a:ext>
            </a:extLst>
          </p:cNvPr>
          <p:cNvSpPr>
            <a:spLocks noGrp="1"/>
          </p:cNvSpPr>
          <p:nvPr>
            <p:ph type="title"/>
          </p:nvPr>
        </p:nvSpPr>
        <p:spPr>
          <a:xfrm>
            <a:off x="684213" y="762000"/>
            <a:ext cx="8101012" cy="657225"/>
          </a:xfrm>
        </p:spPr>
        <p:txBody>
          <a:bodyPr/>
          <a:lstStyle/>
          <a:p>
            <a:pPr algn="ctr">
              <a:defRPr/>
            </a:pPr>
            <a:r>
              <a:rPr lang="en-US" sz="2800" dirty="0">
                <a:latin typeface="+mn-lt"/>
                <a:cs typeface="Arial" panose="020B0604020202020204" pitchFamily="34" charset="0"/>
              </a:rPr>
              <a:t>Creating Shared Purpose with intent, investment and unimagined amounts of patience, courage and course corrections + the inspired and inspiring insights from all our teams.</a:t>
            </a:r>
            <a:br>
              <a:rPr lang="en-CA" sz="2800" dirty="0">
                <a:latin typeface="+mn-lt"/>
              </a:rPr>
            </a:br>
            <a:endParaRPr lang="en-CA" sz="2800" dirty="0">
              <a:latin typeface="+mn-lt"/>
            </a:endParaRPr>
          </a:p>
        </p:txBody>
      </p:sp>
      <p:sp>
        <p:nvSpPr>
          <p:cNvPr id="3" name="Slide Number Placeholder 2">
            <a:extLst>
              <a:ext uri="{FF2B5EF4-FFF2-40B4-BE49-F238E27FC236}">
                <a16:creationId xmlns:a16="http://schemas.microsoft.com/office/drawing/2014/main" id="{1006A8D4-2A1B-CC5F-E739-19BEFECE04DF}"/>
              </a:ext>
            </a:extLst>
          </p:cNvPr>
          <p:cNvSpPr>
            <a:spLocks noGrp="1"/>
          </p:cNvSpPr>
          <p:nvPr>
            <p:ph type="sldNum" sz="quarter" idx="10"/>
          </p:nvPr>
        </p:nvSpPr>
        <p:spPr/>
        <p:txBody>
          <a:bodyPr/>
          <a:lstStyle/>
          <a:p>
            <a:pPr>
              <a:defRPr/>
            </a:pPr>
            <a:fld id="{BCF2E399-F832-4BDB-A6D6-59AD5F00C426}" type="slidenum">
              <a:rPr lang="en-US" smtClean="0"/>
              <a:pPr>
                <a:defRPr/>
              </a:pPr>
              <a:t>4</a:t>
            </a:fld>
            <a:endParaRPr lang="en-US" dirty="0"/>
          </a:p>
        </p:txBody>
      </p:sp>
      <p:pic>
        <p:nvPicPr>
          <p:cNvPr id="4" name="Picture 3">
            <a:extLst>
              <a:ext uri="{FF2B5EF4-FFF2-40B4-BE49-F238E27FC236}">
                <a16:creationId xmlns:a16="http://schemas.microsoft.com/office/drawing/2014/main" id="{1102D683-3331-8FF8-1C61-0216D81D02AE}"/>
              </a:ext>
            </a:extLst>
          </p:cNvPr>
          <p:cNvPicPr>
            <a:picLocks noChangeAspect="1"/>
          </p:cNvPicPr>
          <p:nvPr/>
        </p:nvPicPr>
        <p:blipFill>
          <a:blip r:embed="rId3"/>
          <a:stretch>
            <a:fillRect/>
          </a:stretch>
        </p:blipFill>
        <p:spPr>
          <a:xfrm>
            <a:off x="0" y="2492896"/>
            <a:ext cx="9144000" cy="3310329"/>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5AF7D6-1B42-7E91-50FD-AC5EFA8B442D}"/>
              </a:ext>
            </a:extLst>
          </p:cNvPr>
          <p:cNvSpPr>
            <a:spLocks noGrp="1"/>
          </p:cNvSpPr>
          <p:nvPr>
            <p:ph type="sldNum" sz="quarter" idx="10"/>
          </p:nvPr>
        </p:nvSpPr>
        <p:spPr/>
        <p:txBody>
          <a:bodyPr/>
          <a:lstStyle/>
          <a:p>
            <a:pPr>
              <a:defRPr/>
            </a:pPr>
            <a:fld id="{CF8EBA66-A2AC-4970-94BA-4B5E401EBD91}" type="slidenum">
              <a:rPr lang="en-US" smtClean="0"/>
              <a:pPr>
                <a:defRPr/>
              </a:pPr>
              <a:t>5</a:t>
            </a:fld>
            <a:endParaRPr lang="en-US" dirty="0"/>
          </a:p>
        </p:txBody>
      </p:sp>
      <p:sp>
        <p:nvSpPr>
          <p:cNvPr id="5" name="Content Placeholder 7">
            <a:extLst>
              <a:ext uri="{FF2B5EF4-FFF2-40B4-BE49-F238E27FC236}">
                <a16:creationId xmlns:a16="http://schemas.microsoft.com/office/drawing/2014/main" id="{6BCA96B0-97D7-0EFD-108F-F72A3820ABC1}"/>
              </a:ext>
            </a:extLst>
          </p:cNvPr>
          <p:cNvSpPr txBox="1">
            <a:spLocks/>
          </p:cNvSpPr>
          <p:nvPr/>
        </p:nvSpPr>
        <p:spPr>
          <a:xfrm>
            <a:off x="534988" y="620713"/>
            <a:ext cx="8151812" cy="5472112"/>
          </a:xfrm>
          <a:prstGeom prst="rect">
            <a:avLst/>
          </a:prstGeom>
        </p:spPr>
        <p:txBody>
          <a:bodyPr>
            <a:normAutofit fontScale="97500" lnSpcReduction="10000"/>
          </a:bodyPr>
          <a:lstStyle>
            <a:lvl1pPr marL="342900" indent="-342900" algn="l" defTabSz="914400" rtl="0" eaLnBrk="1" latinLnBrk="0" hangingPunct="1">
              <a:spcBef>
                <a:spcPct val="20000"/>
              </a:spcBef>
              <a:buClr>
                <a:schemeClr val="tx2"/>
              </a:buClr>
              <a:buFont typeface="Wingdings" pitchFamily="2" charset="2"/>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chemeClr val="bg1">
                  <a:lumMod val="65000"/>
                </a:schemeClr>
              </a:buClr>
              <a:buFont typeface="Wingdings"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Wingdings" pitchFamily="2" charset="2"/>
              <a:buNone/>
              <a:tabLst>
                <a:tab pos="990600" algn="l"/>
              </a:tabLst>
              <a:defRPr/>
            </a:pPr>
            <a:r>
              <a:rPr lang="en-US" sz="3700" b="1" dirty="0">
                <a:solidFill>
                  <a:srgbClr val="98005D"/>
                </a:solidFill>
                <a:ea typeface="HelveticaNeueLT Std"/>
                <a:cs typeface="Times New Roman"/>
              </a:rPr>
              <a:t>Helping </a:t>
            </a:r>
            <a:r>
              <a:rPr lang="en-US" sz="3700" b="1" dirty="0">
                <a:solidFill>
                  <a:srgbClr val="007882"/>
                </a:solidFill>
                <a:ea typeface="HelveticaNeueLT Std"/>
                <a:cs typeface="Times New Roman"/>
              </a:rPr>
              <a:t>You</a:t>
            </a:r>
            <a:r>
              <a:rPr lang="en-US" sz="3700" b="1" dirty="0">
                <a:solidFill>
                  <a:srgbClr val="98005D"/>
                </a:solidFill>
                <a:ea typeface="HelveticaNeueLT Std"/>
                <a:cs typeface="Times New Roman"/>
              </a:rPr>
              <a:t> </a:t>
            </a:r>
            <a:r>
              <a:rPr lang="en-US" sz="3700" b="1" dirty="0">
                <a:solidFill>
                  <a:srgbClr val="78A02D"/>
                </a:solidFill>
                <a:ea typeface="HelveticaNeueLT Std"/>
                <a:cs typeface="Times New Roman"/>
              </a:rPr>
              <a:t>to</a:t>
            </a:r>
            <a:r>
              <a:rPr lang="en-US" sz="3700" b="1" dirty="0">
                <a:solidFill>
                  <a:srgbClr val="98005D"/>
                </a:solidFill>
                <a:ea typeface="HelveticaNeueLT Std"/>
                <a:cs typeface="Times New Roman"/>
              </a:rPr>
              <a:t> Colour </a:t>
            </a:r>
            <a:r>
              <a:rPr lang="en-US" sz="3700" b="1" dirty="0">
                <a:solidFill>
                  <a:srgbClr val="007882"/>
                </a:solidFill>
                <a:ea typeface="HelveticaNeueLT Std"/>
                <a:cs typeface="Times New Roman"/>
              </a:rPr>
              <a:t>Your</a:t>
            </a:r>
            <a:r>
              <a:rPr lang="en-US" sz="3700" b="1" dirty="0">
                <a:solidFill>
                  <a:srgbClr val="98005D"/>
                </a:solidFill>
                <a:ea typeface="HelveticaNeueLT Std"/>
                <a:cs typeface="Times New Roman"/>
              </a:rPr>
              <a:t> </a:t>
            </a:r>
            <a:r>
              <a:rPr lang="en-US" sz="3700" b="1" dirty="0">
                <a:solidFill>
                  <a:srgbClr val="78A02D"/>
                </a:solidFill>
                <a:ea typeface="HelveticaNeueLT Std"/>
                <a:cs typeface="Times New Roman"/>
              </a:rPr>
              <a:t>Life</a:t>
            </a:r>
            <a:r>
              <a:rPr lang="en-US" sz="3700" b="1" dirty="0">
                <a:solidFill>
                  <a:srgbClr val="98005D"/>
                </a:solidFill>
                <a:ea typeface="HelveticaNeueLT Std"/>
                <a:cs typeface="Times New Roman"/>
              </a:rPr>
              <a:t> Your </a:t>
            </a:r>
            <a:r>
              <a:rPr lang="en-US" sz="3700" b="1" dirty="0">
                <a:solidFill>
                  <a:srgbClr val="007882"/>
                </a:solidFill>
                <a:ea typeface="HelveticaNeueLT Std"/>
                <a:cs typeface="Times New Roman"/>
              </a:rPr>
              <a:t>Way</a:t>
            </a:r>
            <a:r>
              <a:rPr lang="en-US" sz="3700" b="1" dirty="0">
                <a:solidFill>
                  <a:srgbClr val="78A02D"/>
                </a:solidFill>
                <a:ea typeface="HelveticaNeueLT Std"/>
                <a:cs typeface="Times New Roman"/>
              </a:rPr>
              <a:t>!</a:t>
            </a:r>
          </a:p>
          <a:p>
            <a:pPr marL="0" indent="0">
              <a:spcBef>
                <a:spcPts val="0"/>
              </a:spcBef>
              <a:buFont typeface="Wingdings" pitchFamily="2" charset="2"/>
              <a:buNone/>
              <a:tabLst>
                <a:tab pos="990600" algn="l"/>
              </a:tabLst>
              <a:defRPr/>
            </a:pPr>
            <a:r>
              <a:rPr lang="en-US" sz="3600" b="1" dirty="0">
                <a:solidFill>
                  <a:srgbClr val="98005D"/>
                </a:solidFill>
                <a:ea typeface="HelveticaNeueLT Std"/>
                <a:cs typeface="Times New Roman"/>
              </a:rPr>
              <a:t>		</a:t>
            </a:r>
            <a:r>
              <a:rPr lang="en-US" sz="4100" b="1" dirty="0">
                <a:solidFill>
                  <a:srgbClr val="98005D"/>
                </a:solidFill>
                <a:ea typeface="HelveticaNeueLT Std"/>
                <a:cs typeface="Times New Roman"/>
              </a:rPr>
              <a:t>C</a:t>
            </a:r>
            <a:r>
              <a:rPr lang="en-US" sz="3300" dirty="0">
                <a:ea typeface="HelveticaNeueLT Std"/>
                <a:cs typeface="Times New Roman"/>
              </a:rPr>
              <a:t>ommunity</a:t>
            </a:r>
          </a:p>
          <a:p>
            <a:pPr marL="0" indent="0">
              <a:spcBef>
                <a:spcPts val="0"/>
              </a:spcBef>
              <a:buFont typeface="Wingdings" pitchFamily="2" charset="2"/>
              <a:buNone/>
              <a:tabLst>
                <a:tab pos="990600" algn="l"/>
              </a:tabLst>
              <a:defRPr/>
            </a:pPr>
            <a:r>
              <a:rPr lang="en-US" sz="4100" b="1" dirty="0">
                <a:solidFill>
                  <a:srgbClr val="037D91"/>
                </a:solidFill>
                <a:ea typeface="HelveticaNeueLT Std"/>
                <a:cs typeface="Times New Roman"/>
              </a:rPr>
              <a:t>		O</a:t>
            </a:r>
            <a:r>
              <a:rPr lang="en-US" sz="3300" dirty="0">
                <a:ea typeface="HelveticaNeueLT Std"/>
                <a:cs typeface="Times New Roman"/>
              </a:rPr>
              <a:t>pportunity</a:t>
            </a:r>
          </a:p>
          <a:p>
            <a:pPr marL="0" indent="0">
              <a:spcBef>
                <a:spcPts val="0"/>
              </a:spcBef>
              <a:buFont typeface="Wingdings" pitchFamily="2" charset="2"/>
              <a:buNone/>
              <a:tabLst>
                <a:tab pos="990600" algn="l"/>
              </a:tabLst>
              <a:defRPr/>
            </a:pPr>
            <a:r>
              <a:rPr lang="en-US" sz="4100" b="1" dirty="0">
                <a:solidFill>
                  <a:srgbClr val="8BA13C"/>
                </a:solidFill>
                <a:ea typeface="HelveticaNeueLT Std"/>
                <a:cs typeface="Times New Roman"/>
              </a:rPr>
              <a:t>		L</a:t>
            </a:r>
            <a:r>
              <a:rPr lang="en-US" sz="3300" dirty="0">
                <a:ea typeface="HelveticaNeueLT Std"/>
                <a:cs typeface="Times New Roman"/>
              </a:rPr>
              <a:t>eadership</a:t>
            </a:r>
          </a:p>
          <a:p>
            <a:pPr marL="0" indent="0">
              <a:spcBef>
                <a:spcPts val="0"/>
              </a:spcBef>
              <a:buFont typeface="Wingdings" pitchFamily="2" charset="2"/>
              <a:buNone/>
              <a:tabLst>
                <a:tab pos="990600" algn="l"/>
              </a:tabLst>
              <a:defRPr/>
            </a:pPr>
            <a:r>
              <a:rPr lang="en-US" sz="4100" b="1" dirty="0">
                <a:solidFill>
                  <a:srgbClr val="98005D"/>
                </a:solidFill>
                <a:ea typeface="HelveticaNeueLT Std"/>
                <a:cs typeface="Times New Roman"/>
              </a:rPr>
              <a:t>		O</a:t>
            </a:r>
            <a:r>
              <a:rPr lang="en-US" sz="3300" dirty="0">
                <a:ea typeface="HelveticaNeueLT Std"/>
                <a:cs typeface="Times New Roman"/>
              </a:rPr>
              <a:t>rganizational Quality &amp; Safety</a:t>
            </a:r>
          </a:p>
          <a:p>
            <a:pPr marL="0" indent="0">
              <a:spcBef>
                <a:spcPts val="0"/>
              </a:spcBef>
              <a:buFont typeface="Wingdings" pitchFamily="2" charset="2"/>
              <a:buNone/>
              <a:tabLst>
                <a:tab pos="990600" algn="l"/>
              </a:tabLst>
              <a:defRPr/>
            </a:pPr>
            <a:r>
              <a:rPr lang="en-US" sz="4100" b="1" dirty="0">
                <a:solidFill>
                  <a:srgbClr val="037D91"/>
                </a:solidFill>
                <a:ea typeface="HelveticaNeueLT Std"/>
                <a:cs typeface="Times New Roman"/>
              </a:rPr>
              <a:t>		U</a:t>
            </a:r>
            <a:r>
              <a:rPr lang="en-US" sz="4100" b="1" dirty="0">
                <a:ea typeface="HelveticaNeueLT Std"/>
                <a:cs typeface="Times New Roman"/>
              </a:rPr>
              <a:t> </a:t>
            </a:r>
            <a:r>
              <a:rPr lang="en-US" sz="3300" dirty="0">
                <a:ea typeface="HelveticaNeueLT Std"/>
                <a:cs typeface="Times New Roman"/>
              </a:rPr>
              <a:t>are the Centre of All We Do</a:t>
            </a:r>
          </a:p>
          <a:p>
            <a:pPr marL="0" indent="0">
              <a:spcBef>
                <a:spcPts val="0"/>
              </a:spcBef>
              <a:buFont typeface="Wingdings" pitchFamily="2" charset="2"/>
              <a:buNone/>
              <a:tabLst>
                <a:tab pos="990600" algn="l"/>
              </a:tabLst>
              <a:defRPr/>
            </a:pPr>
            <a:r>
              <a:rPr lang="en-US" sz="4100" b="1" dirty="0">
                <a:solidFill>
                  <a:srgbClr val="8BA13C"/>
                </a:solidFill>
                <a:ea typeface="HelveticaNeueLT Std"/>
                <a:cs typeface="Times New Roman"/>
              </a:rPr>
              <a:t>		R</a:t>
            </a:r>
            <a:r>
              <a:rPr lang="en-US" sz="3300" dirty="0">
                <a:ea typeface="HelveticaNeueLT Std"/>
                <a:cs typeface="Times New Roman"/>
              </a:rPr>
              <a:t>elationships</a:t>
            </a:r>
          </a:p>
          <a:p>
            <a:pPr marL="0" indent="0">
              <a:spcBef>
                <a:spcPts val="0"/>
              </a:spcBef>
              <a:buFont typeface="Wingdings" pitchFamily="2" charset="2"/>
              <a:buNone/>
              <a:tabLst>
                <a:tab pos="990600" algn="l"/>
              </a:tabLst>
              <a:defRPr/>
            </a:pPr>
            <a:r>
              <a:rPr lang="en-US" sz="4100" b="1" dirty="0">
                <a:solidFill>
                  <a:srgbClr val="98005D"/>
                </a:solidFill>
                <a:ea typeface="HelveticaNeueLT Std"/>
                <a:cs typeface="Times New Roman"/>
              </a:rPr>
              <a:t>		I</a:t>
            </a:r>
            <a:r>
              <a:rPr lang="en-US" sz="3300" dirty="0">
                <a:ea typeface="HelveticaNeueLT Std"/>
                <a:cs typeface="Times New Roman"/>
              </a:rPr>
              <a:t>ntegrity</a:t>
            </a:r>
          </a:p>
          <a:p>
            <a:pPr marL="0" indent="0">
              <a:spcBef>
                <a:spcPts val="0"/>
              </a:spcBef>
              <a:buFont typeface="Wingdings" pitchFamily="2" charset="2"/>
              <a:buNone/>
              <a:tabLst>
                <a:tab pos="990600" algn="l"/>
              </a:tabLst>
              <a:defRPr/>
            </a:pPr>
            <a:r>
              <a:rPr lang="en-US" sz="4100" b="1" dirty="0">
                <a:solidFill>
                  <a:srgbClr val="037D91"/>
                </a:solidFill>
                <a:ea typeface="HelveticaNeueLT Std"/>
                <a:cs typeface="Times New Roman"/>
              </a:rPr>
              <a:t>		T</a:t>
            </a:r>
            <a:r>
              <a:rPr lang="en-US" sz="3300" dirty="0">
                <a:ea typeface="HelveticaNeueLT Std"/>
                <a:cs typeface="Times New Roman"/>
              </a:rPr>
              <a:t>ogether for Tomorrow</a:t>
            </a:r>
            <a:endParaRPr lang="en-US" sz="33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1C2EA-F102-3EAE-3DBF-83C1952D8A03}"/>
              </a:ext>
            </a:extLst>
          </p:cNvPr>
          <p:cNvSpPr>
            <a:spLocks noGrp="1"/>
          </p:cNvSpPr>
          <p:nvPr>
            <p:ph type="title"/>
          </p:nvPr>
        </p:nvSpPr>
        <p:spPr>
          <a:xfrm>
            <a:off x="1863725" y="476250"/>
            <a:ext cx="6727825" cy="657225"/>
          </a:xfrm>
        </p:spPr>
        <p:txBody>
          <a:bodyPr lIns="91440" tIns="45720" rIns="91440" bIns="45720" anchor="t"/>
          <a:lstStyle/>
          <a:p>
            <a:pPr eaLnBrk="1" hangingPunct="1">
              <a:defRPr/>
            </a:pPr>
            <a:r>
              <a:rPr lang="en-US" i="1" dirty="0"/>
              <a:t>Creating a shared purpose, how it started and how it's going…</a:t>
            </a:r>
            <a:endParaRPr lang="en-CA" dirty="0"/>
          </a:p>
        </p:txBody>
      </p:sp>
      <p:sp>
        <p:nvSpPr>
          <p:cNvPr id="10243" name="Content Placeholder 2">
            <a:extLst>
              <a:ext uri="{FF2B5EF4-FFF2-40B4-BE49-F238E27FC236}">
                <a16:creationId xmlns:a16="http://schemas.microsoft.com/office/drawing/2014/main" id="{856820AA-08F4-BA64-8A91-85C5F1B03B3B}"/>
              </a:ext>
            </a:extLst>
          </p:cNvPr>
          <p:cNvSpPr>
            <a:spLocks noGrp="1" noChangeArrowheads="1"/>
          </p:cNvSpPr>
          <p:nvPr>
            <p:ph idx="1"/>
          </p:nvPr>
        </p:nvSpPr>
        <p:spPr>
          <a:xfrm>
            <a:off x="577850" y="2001838"/>
            <a:ext cx="8507413" cy="3886200"/>
          </a:xfrm>
        </p:spPr>
        <p:txBody>
          <a:bodyPr>
            <a:normAutofit fontScale="70000" lnSpcReduction="20000"/>
          </a:bodyPr>
          <a:lstStyle/>
          <a:p>
            <a:pPr>
              <a:buClr>
                <a:schemeClr val="accent2"/>
              </a:buClr>
              <a:buFont typeface="+mj-lt"/>
              <a:buAutoNum type="arabicPeriod"/>
              <a:defRPr/>
            </a:pPr>
            <a:r>
              <a:rPr lang="en-CA" dirty="0">
                <a:cs typeface="Arial" panose="020B0604020202020204" pitchFamily="34" charset="0"/>
              </a:rPr>
              <a:t>A Promise is a Promise - how we learned to create shared purpose.</a:t>
            </a:r>
          </a:p>
          <a:p>
            <a:pPr>
              <a:buClr>
                <a:schemeClr val="accent2"/>
              </a:buClr>
              <a:buFont typeface="+mj-lt"/>
              <a:buAutoNum type="arabicPeriod"/>
              <a:defRPr/>
            </a:pPr>
            <a:endParaRPr lang="en-CA" dirty="0">
              <a:cs typeface="Arial" panose="020B0604020202020204" pitchFamily="34" charset="0"/>
            </a:endParaRPr>
          </a:p>
          <a:p>
            <a:pPr>
              <a:lnSpc>
                <a:spcPct val="120000"/>
              </a:lnSpc>
              <a:buClr>
                <a:schemeClr val="accent2"/>
              </a:buClr>
              <a:buFont typeface="+mj-lt"/>
              <a:buAutoNum type="arabicPeriod"/>
              <a:defRPr/>
            </a:pPr>
            <a:r>
              <a:rPr lang="en-CA" dirty="0">
                <a:solidFill>
                  <a:prstClr val="black">
                    <a:hueOff val="0"/>
                    <a:satOff val="0"/>
                    <a:lumOff val="0"/>
                    <a:alphaOff val="0"/>
                  </a:prstClr>
                </a:solidFill>
                <a:cs typeface="Arial" panose="020B0604020202020204" pitchFamily="34" charset="0"/>
              </a:rPr>
              <a:t>The challenge and heartbreak and gigantic wins of knowing that “culture is how you behave”.</a:t>
            </a:r>
          </a:p>
          <a:p>
            <a:pPr>
              <a:buClr>
                <a:schemeClr val="accent2"/>
              </a:buClr>
              <a:buFont typeface="+mj-lt"/>
              <a:buAutoNum type="arabicPeriod"/>
              <a:defRPr/>
            </a:pPr>
            <a:endParaRPr lang="en-CA" dirty="0">
              <a:solidFill>
                <a:prstClr val="black">
                  <a:hueOff val="0"/>
                  <a:satOff val="0"/>
                  <a:lumOff val="0"/>
                  <a:alphaOff val="0"/>
                </a:prstClr>
              </a:solidFill>
              <a:cs typeface="Arial" panose="020B0604020202020204" pitchFamily="34" charset="0"/>
            </a:endParaRPr>
          </a:p>
          <a:p>
            <a:pPr>
              <a:buClr>
                <a:schemeClr val="accent2"/>
              </a:buClr>
              <a:buFont typeface="+mj-lt"/>
              <a:buAutoNum type="arabicPeriod"/>
              <a:defRPr/>
            </a:pPr>
            <a:r>
              <a:rPr lang="en-CA" dirty="0">
                <a:solidFill>
                  <a:prstClr val="black">
                    <a:hueOff val="0"/>
                    <a:satOff val="0"/>
                    <a:lumOff val="0"/>
                    <a:alphaOff val="0"/>
                  </a:prstClr>
                </a:solidFill>
                <a:cs typeface="Arial"/>
              </a:rPr>
              <a:t>What are the expectations …Creating the standard, expanding the standard.</a:t>
            </a:r>
          </a:p>
          <a:p>
            <a:pPr>
              <a:buClr>
                <a:schemeClr val="accent2"/>
              </a:buClr>
              <a:buFont typeface="+mj-lt"/>
              <a:buAutoNum type="arabicPeriod"/>
              <a:defRPr/>
            </a:pPr>
            <a:endParaRPr lang="en-CA" dirty="0">
              <a:solidFill>
                <a:prstClr val="black">
                  <a:hueOff val="0"/>
                  <a:satOff val="0"/>
                  <a:lumOff val="0"/>
                  <a:alphaOff val="0"/>
                </a:prstClr>
              </a:solidFill>
              <a:cs typeface="Arial" panose="020B0604020202020204" pitchFamily="34" charset="0"/>
            </a:endParaRPr>
          </a:p>
          <a:p>
            <a:pPr>
              <a:lnSpc>
                <a:spcPct val="120000"/>
              </a:lnSpc>
              <a:buClr>
                <a:schemeClr val="accent2"/>
              </a:buClr>
              <a:buFont typeface="+mj-lt"/>
              <a:buAutoNum type="arabicPeriod"/>
              <a:defRPr/>
            </a:pPr>
            <a:r>
              <a:rPr lang="en-CA" dirty="0">
                <a:solidFill>
                  <a:prstClr val="black">
                    <a:hueOff val="0"/>
                    <a:satOff val="0"/>
                    <a:lumOff val="0"/>
                    <a:alphaOff val="0"/>
                  </a:prstClr>
                </a:solidFill>
                <a:cs typeface="Arial" panose="020B0604020202020204" pitchFamily="34" charset="0"/>
              </a:rPr>
              <a:t>Becoming Leaders who can inspire orchestrate and facilitate the evolution of Colour It.</a:t>
            </a:r>
          </a:p>
          <a:p>
            <a:pPr>
              <a:buClr>
                <a:schemeClr val="accent2"/>
              </a:buClr>
              <a:buFont typeface="+mj-lt"/>
              <a:buAutoNum type="arabicPeriod"/>
              <a:defRPr/>
            </a:pPr>
            <a:endParaRPr lang="en-CA" dirty="0">
              <a:solidFill>
                <a:prstClr val="black">
                  <a:hueOff val="0"/>
                  <a:satOff val="0"/>
                  <a:lumOff val="0"/>
                  <a:alphaOff val="0"/>
                </a:prstClr>
              </a:solidFill>
              <a:cs typeface="Arial" panose="020B0604020202020204" pitchFamily="34" charset="0"/>
            </a:endParaRPr>
          </a:p>
          <a:p>
            <a:pPr>
              <a:buClr>
                <a:schemeClr val="accent2"/>
              </a:buClr>
              <a:buFont typeface="+mj-lt"/>
              <a:buAutoNum type="arabicPeriod"/>
              <a:defRPr/>
            </a:pPr>
            <a:r>
              <a:rPr lang="en-CA" dirty="0">
                <a:solidFill>
                  <a:prstClr val="black">
                    <a:hueOff val="0"/>
                    <a:satOff val="0"/>
                    <a:lumOff val="0"/>
                    <a:alphaOff val="0"/>
                  </a:prstClr>
                </a:solidFill>
                <a:cs typeface="Arial" panose="020B0604020202020204" pitchFamily="34" charset="0"/>
              </a:rPr>
              <a:t>Colouring it forward, learnings, challenges, next steps.</a:t>
            </a:r>
            <a:endParaRPr lang="en-US" dirty="0">
              <a:solidFill>
                <a:prstClr val="black">
                  <a:hueOff val="0"/>
                  <a:satOff val="0"/>
                  <a:lumOff val="0"/>
                  <a:alphaOff val="0"/>
                </a:prstClr>
              </a:solidFill>
              <a:cs typeface="Arial" panose="020B0604020202020204" pitchFamily="34" charset="0"/>
            </a:endParaRPr>
          </a:p>
        </p:txBody>
      </p:sp>
      <p:sp>
        <p:nvSpPr>
          <p:cNvPr id="4" name="Slide Number Placeholder 3">
            <a:extLst>
              <a:ext uri="{FF2B5EF4-FFF2-40B4-BE49-F238E27FC236}">
                <a16:creationId xmlns:a16="http://schemas.microsoft.com/office/drawing/2014/main" id="{05EE25D1-A329-53E5-85C8-A4E016EB956C}"/>
              </a:ext>
            </a:extLst>
          </p:cNvPr>
          <p:cNvSpPr>
            <a:spLocks noGrp="1"/>
          </p:cNvSpPr>
          <p:nvPr>
            <p:ph type="sldNum" sz="quarter" idx="10"/>
          </p:nvPr>
        </p:nvSpPr>
        <p:spPr/>
        <p:txBody>
          <a:bodyPr/>
          <a:lstStyle/>
          <a:p>
            <a:pPr>
              <a:defRPr/>
            </a:pPr>
            <a:fld id="{15517C02-24A3-4043-AB46-330B25E48723}" type="slidenum">
              <a:rPr lang="en-US" smtClean="0"/>
              <a:pPr>
                <a:defRPr/>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3A4091-5A58-A0A0-B393-F66E9423C163}"/>
              </a:ext>
            </a:extLst>
          </p:cNvPr>
          <p:cNvSpPr>
            <a:spLocks noGrp="1"/>
          </p:cNvSpPr>
          <p:nvPr>
            <p:ph type="sldNum" sz="quarter" idx="10"/>
          </p:nvPr>
        </p:nvSpPr>
        <p:spPr/>
        <p:txBody>
          <a:bodyPr/>
          <a:lstStyle/>
          <a:p>
            <a:pPr>
              <a:defRPr/>
            </a:pPr>
            <a:fld id="{C190A54F-BE60-4FF8-98A9-806C49E9C066}" type="slidenum">
              <a:rPr lang="en-US" smtClean="0"/>
              <a:pPr>
                <a:defRPr/>
              </a:pPr>
              <a:t>7</a:t>
            </a:fld>
            <a:endParaRPr lang="en-US" dirty="0"/>
          </a:p>
        </p:txBody>
      </p:sp>
      <p:pic>
        <p:nvPicPr>
          <p:cNvPr id="16387" name="Picture 6" descr="Person walking up a stairs">
            <a:extLst>
              <a:ext uri="{FF2B5EF4-FFF2-40B4-BE49-F238E27FC236}">
                <a16:creationId xmlns:a16="http://schemas.microsoft.com/office/drawing/2014/main" id="{E882F0A2-4AE7-F2B6-0916-3D5FD29AC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393" t="24211" r="13191" b="8638"/>
          <a:stretch>
            <a:fillRect/>
          </a:stretch>
        </p:blipFill>
        <p:spPr bwMode="auto">
          <a:xfrm>
            <a:off x="0" y="6350"/>
            <a:ext cx="9144000" cy="536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4">
            <a:extLst>
              <a:ext uri="{FF2B5EF4-FFF2-40B4-BE49-F238E27FC236}">
                <a16:creationId xmlns:a16="http://schemas.microsoft.com/office/drawing/2014/main" id="{671EC563-A8A9-2FE1-B2A1-51AC1D5B4B59}"/>
              </a:ext>
            </a:extLst>
          </p:cNvPr>
          <p:cNvSpPr txBox="1">
            <a:spLocks noChangeArrowheads="1"/>
          </p:cNvSpPr>
          <p:nvPr/>
        </p:nvSpPr>
        <p:spPr bwMode="auto">
          <a:xfrm>
            <a:off x="3059113" y="3644900"/>
            <a:ext cx="31845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A6A6A6"/>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algn="ctr">
              <a:spcBef>
                <a:spcPct val="0"/>
              </a:spcBef>
              <a:buClrTx/>
              <a:buFontTx/>
              <a:buNone/>
            </a:pPr>
            <a:r>
              <a:rPr lang="en-CA" altLang="en-US" sz="1800" b="1">
                <a:solidFill>
                  <a:schemeClr val="bg1"/>
                </a:solidFill>
                <a:cs typeface="Arial" panose="020B0604020202020204" pitchFamily="34" charset="0"/>
              </a:rPr>
              <a:t>Leadership</a:t>
            </a:r>
          </a:p>
          <a:p>
            <a:pPr algn="ctr">
              <a:spcBef>
                <a:spcPct val="0"/>
              </a:spcBef>
              <a:buClrTx/>
              <a:buFontTx/>
              <a:buNone/>
            </a:pPr>
            <a:r>
              <a:rPr lang="en-CA" altLang="en-US" sz="1800" b="1">
                <a:solidFill>
                  <a:schemeClr val="bg1"/>
                </a:solidFill>
                <a:cs typeface="Arial" panose="020B0604020202020204" pitchFamily="34" charset="0"/>
              </a:rPr>
              <a:t>Colour it wins </a:t>
            </a:r>
          </a:p>
          <a:p>
            <a:pPr algn="ctr">
              <a:spcBef>
                <a:spcPct val="0"/>
              </a:spcBef>
              <a:buClrTx/>
              <a:buFontTx/>
              <a:buNone/>
            </a:pPr>
            <a:r>
              <a:rPr lang="en-CA" altLang="en-US" sz="1800" b="1">
                <a:solidFill>
                  <a:schemeClr val="bg1"/>
                </a:solidFill>
                <a:cs typeface="Arial" panose="020B0604020202020204" pitchFamily="34" charset="0"/>
              </a:rPr>
              <a:t>Working in a world of urgency </a:t>
            </a:r>
          </a:p>
          <a:p>
            <a:pPr algn="ctr">
              <a:spcBef>
                <a:spcPct val="0"/>
              </a:spcBef>
              <a:buClrTx/>
              <a:buFontTx/>
              <a:buNone/>
            </a:pPr>
            <a:r>
              <a:rPr lang="en-CA" altLang="en-US" sz="1800" b="1">
                <a:solidFill>
                  <a:schemeClr val="bg1"/>
                </a:solidFill>
                <a:cs typeface="Arial" panose="020B0604020202020204" pitchFamily="34" charset="0"/>
              </a:rPr>
              <a:t>MLTC command and control culture </a:t>
            </a:r>
          </a:p>
        </p:txBody>
      </p:sp>
      <p:sp>
        <p:nvSpPr>
          <p:cNvPr id="16389" name="Title 3">
            <a:extLst>
              <a:ext uri="{FF2B5EF4-FFF2-40B4-BE49-F238E27FC236}">
                <a16:creationId xmlns:a16="http://schemas.microsoft.com/office/drawing/2014/main" id="{C6002202-6586-2047-7A91-D8BD2BB1B09D}"/>
              </a:ext>
            </a:extLst>
          </p:cNvPr>
          <p:cNvSpPr txBox="1">
            <a:spLocks noChangeArrowheads="1"/>
          </p:cNvSpPr>
          <p:nvPr/>
        </p:nvSpPr>
        <p:spPr bwMode="auto">
          <a:xfrm>
            <a:off x="107950" y="-717550"/>
            <a:ext cx="327025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A6A6A6"/>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FontTx/>
              <a:buNone/>
            </a:pPr>
            <a:r>
              <a:rPr lang="en-US" altLang="en-US" sz="2400">
                <a:solidFill>
                  <a:schemeClr val="bg1"/>
                </a:solidFill>
                <a:cs typeface="Arial" panose="020B0604020202020204" pitchFamily="34" charset="0"/>
              </a:rPr>
              <a:t>The challenge, heartbreak and gigantic wins when you know your purpose and  that ‘culture is how you behave’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9E430F-5E46-60C6-C293-2198265D374E}"/>
              </a:ext>
            </a:extLst>
          </p:cNvPr>
          <p:cNvSpPr>
            <a:spLocks noGrp="1"/>
          </p:cNvSpPr>
          <p:nvPr>
            <p:ph type="sldNum" sz="quarter" idx="10"/>
          </p:nvPr>
        </p:nvSpPr>
        <p:spPr/>
        <p:txBody>
          <a:bodyPr/>
          <a:lstStyle/>
          <a:p>
            <a:pPr>
              <a:defRPr/>
            </a:pPr>
            <a:fld id="{9DA46954-0544-4713-8082-D6BE51DCD14A}" type="slidenum">
              <a:rPr lang="en-US" smtClean="0"/>
              <a:pPr>
                <a:defRPr/>
              </a:pPr>
              <a:t>8</a:t>
            </a:fld>
            <a:endParaRPr lang="en-US" dirty="0"/>
          </a:p>
        </p:txBody>
      </p:sp>
      <p:pic>
        <p:nvPicPr>
          <p:cNvPr id="4" name="Picture 3" descr="Dart on a dartboard">
            <a:extLst>
              <a:ext uri="{FF2B5EF4-FFF2-40B4-BE49-F238E27FC236}">
                <a16:creationId xmlns:a16="http://schemas.microsoft.com/office/drawing/2014/main" id="{AA395E15-3261-9B68-4077-483A66A09A19}"/>
              </a:ext>
            </a:extLst>
          </p:cNvPr>
          <p:cNvPicPr>
            <a:picLocks noChangeAspect="1"/>
          </p:cNvPicPr>
          <p:nvPr/>
        </p:nvPicPr>
        <p:blipFill rotWithShape="1">
          <a:blip r:embed="rId3"/>
          <a:srcRect l="45118" t="2448" r="14889" b="-1"/>
          <a:stretch/>
        </p:blipFill>
        <p:spPr>
          <a:xfrm>
            <a:off x="5251264" y="188640"/>
            <a:ext cx="3670672" cy="5976664"/>
          </a:xfrm>
          <a:prstGeom prst="rect">
            <a:avLst/>
          </a:prstGeom>
          <a:ln>
            <a:noFill/>
          </a:ln>
          <a:effectLst>
            <a:softEdge rad="112500"/>
          </a:effectLst>
        </p:spPr>
      </p:pic>
      <p:sp>
        <p:nvSpPr>
          <p:cNvPr id="2" name="Title 1">
            <a:extLst>
              <a:ext uri="{FF2B5EF4-FFF2-40B4-BE49-F238E27FC236}">
                <a16:creationId xmlns:a16="http://schemas.microsoft.com/office/drawing/2014/main" id="{39F8BE50-464D-521C-364E-7B14739384BD}"/>
              </a:ext>
            </a:extLst>
          </p:cNvPr>
          <p:cNvSpPr>
            <a:spLocks noGrp="1"/>
          </p:cNvSpPr>
          <p:nvPr>
            <p:ph type="title"/>
          </p:nvPr>
        </p:nvSpPr>
        <p:spPr>
          <a:xfrm>
            <a:off x="611188" y="762000"/>
            <a:ext cx="8174037" cy="657225"/>
          </a:xfrm>
        </p:spPr>
        <p:txBody>
          <a:bodyPr/>
          <a:lstStyle/>
          <a:p>
            <a:pPr algn="l">
              <a:defRPr/>
            </a:pPr>
            <a:r>
              <a:rPr lang="en-US" sz="4000" dirty="0"/>
              <a:t>Change is not the Goal</a:t>
            </a:r>
            <a:br>
              <a:rPr lang="en-US" sz="4000" dirty="0"/>
            </a:br>
            <a:r>
              <a:rPr lang="en-US" sz="2400" i="1" dirty="0"/>
              <a:t>The Goal is the Goal</a:t>
            </a:r>
            <a:endParaRPr lang="en-CA" sz="4000" dirty="0"/>
          </a:p>
        </p:txBody>
      </p:sp>
      <p:sp>
        <p:nvSpPr>
          <p:cNvPr id="5" name="Content Placeholder 1">
            <a:extLst>
              <a:ext uri="{FF2B5EF4-FFF2-40B4-BE49-F238E27FC236}">
                <a16:creationId xmlns:a16="http://schemas.microsoft.com/office/drawing/2014/main" id="{CBD0D752-BFE4-5461-4939-54BA670C1BE4}"/>
              </a:ext>
            </a:extLst>
          </p:cNvPr>
          <p:cNvSpPr txBox="1">
            <a:spLocks/>
          </p:cNvSpPr>
          <p:nvPr/>
        </p:nvSpPr>
        <p:spPr>
          <a:xfrm>
            <a:off x="611188" y="1992313"/>
            <a:ext cx="4176712" cy="3884612"/>
          </a:xfrm>
          <a:prstGeom prst="rect">
            <a:avLst/>
          </a:prstGeom>
        </p:spPr>
        <p:txBody>
          <a:bodyPr>
            <a:normAutofit fontScale="92500" lnSpcReduction="10000"/>
          </a:bodyPr>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A6A6A6"/>
              </a:buClr>
              <a:buFont typeface="Wingdings" panose="05000000000000000000" pitchFamily="2" charset="2"/>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9728" indent="0">
              <a:buFont typeface="Wingdings" panose="05000000000000000000" pitchFamily="2" charset="2"/>
              <a:buNone/>
              <a:defRPr/>
            </a:pPr>
            <a:r>
              <a:rPr lang="en-CA" dirty="0">
                <a:cs typeface="Arial" panose="020B0604020202020204" pitchFamily="34" charset="0"/>
              </a:rPr>
              <a:t>The absolute necessity of being clear on the standard </a:t>
            </a:r>
          </a:p>
          <a:p>
            <a:pPr>
              <a:defRPr/>
            </a:pPr>
            <a:endParaRPr lang="en-CA" sz="1700" dirty="0">
              <a:cs typeface="Arial" panose="020B0604020202020204" pitchFamily="34" charset="0"/>
            </a:endParaRPr>
          </a:p>
          <a:p>
            <a:pPr marL="109728" indent="0">
              <a:buFont typeface="Wingdings" panose="05000000000000000000" pitchFamily="2" charset="2"/>
              <a:buNone/>
              <a:defRPr/>
            </a:pPr>
            <a:r>
              <a:rPr lang="en-CA" dirty="0">
                <a:cs typeface="Arial" panose="020B0604020202020204" pitchFamily="34" charset="0"/>
              </a:rPr>
              <a:t>Working to have everyone be able to put into their practices what Colour It Your Way looks like, sounds like, tastes like, cares like and acts like.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1AC9-2799-ED54-A4DF-8B97EA68B53D}"/>
              </a:ext>
            </a:extLst>
          </p:cNvPr>
          <p:cNvSpPr>
            <a:spLocks noGrp="1"/>
          </p:cNvSpPr>
          <p:nvPr>
            <p:ph type="title"/>
          </p:nvPr>
        </p:nvSpPr>
        <p:spPr>
          <a:xfrm>
            <a:off x="1981200" y="620713"/>
            <a:ext cx="6727825" cy="655637"/>
          </a:xfrm>
        </p:spPr>
        <p:txBody>
          <a:bodyPr/>
          <a:lstStyle/>
          <a:p>
            <a:pPr>
              <a:defRPr/>
            </a:pPr>
            <a:r>
              <a:rPr lang="en-US" dirty="0"/>
              <a:t>Colour It - Community</a:t>
            </a:r>
            <a:endParaRPr lang="en-CA" dirty="0"/>
          </a:p>
        </p:txBody>
      </p:sp>
      <p:sp>
        <p:nvSpPr>
          <p:cNvPr id="3" name="Content Placeholder 2">
            <a:extLst>
              <a:ext uri="{FF2B5EF4-FFF2-40B4-BE49-F238E27FC236}">
                <a16:creationId xmlns:a16="http://schemas.microsoft.com/office/drawing/2014/main" id="{2B0B1179-3A04-9250-7501-51CA8D871D55}"/>
              </a:ext>
            </a:extLst>
          </p:cNvPr>
          <p:cNvSpPr>
            <a:spLocks noGrp="1"/>
          </p:cNvSpPr>
          <p:nvPr>
            <p:ph idx="1"/>
          </p:nvPr>
        </p:nvSpPr>
        <p:spPr>
          <a:xfrm>
            <a:off x="457200" y="1524000"/>
            <a:ext cx="4402138" cy="3886200"/>
          </a:xfrm>
        </p:spPr>
        <p:txBody>
          <a:bodyPr>
            <a:normAutofit/>
          </a:bodyPr>
          <a:lstStyle/>
          <a:p>
            <a:pPr>
              <a:defRPr/>
            </a:pPr>
            <a:r>
              <a:rPr lang="en-US" dirty="0"/>
              <a:t>Colour It Connect Program</a:t>
            </a:r>
          </a:p>
          <a:p>
            <a:pPr marL="457200" lvl="1" indent="0">
              <a:buNone/>
              <a:defRPr/>
            </a:pPr>
            <a:endParaRPr lang="en-US" dirty="0">
              <a:cs typeface="Arial"/>
            </a:endParaRPr>
          </a:p>
          <a:p>
            <a:pPr>
              <a:defRPr/>
            </a:pPr>
            <a:r>
              <a:rPr lang="en-US" dirty="0"/>
              <a:t>Virtual Family Meetings</a:t>
            </a:r>
          </a:p>
          <a:p>
            <a:pPr>
              <a:buClr>
                <a:srgbClr val="434342"/>
              </a:buClr>
              <a:defRPr/>
            </a:pPr>
            <a:endParaRPr lang="en-US" dirty="0">
              <a:cs typeface="Arial"/>
            </a:endParaRPr>
          </a:p>
          <a:p>
            <a:pPr>
              <a:buClr>
                <a:srgbClr val="434342"/>
              </a:buClr>
              <a:defRPr/>
            </a:pPr>
            <a:r>
              <a:rPr lang="en-US" dirty="0">
                <a:cs typeface="Arial"/>
              </a:rPr>
              <a:t>Designated Care Partner Program</a:t>
            </a:r>
          </a:p>
          <a:p>
            <a:pPr lvl="1">
              <a:defRPr/>
            </a:pPr>
            <a:endParaRPr lang="en-US" dirty="0">
              <a:cs typeface="Arial"/>
            </a:endParaRPr>
          </a:p>
          <a:p>
            <a:pPr>
              <a:defRPr/>
            </a:pPr>
            <a:endParaRPr lang="en-US" dirty="0">
              <a:cs typeface="Arial"/>
            </a:endParaRPr>
          </a:p>
          <a:p>
            <a:pPr>
              <a:defRPr/>
            </a:pPr>
            <a:endParaRPr lang="en-CA" dirty="0">
              <a:cs typeface="Arial"/>
            </a:endParaRPr>
          </a:p>
        </p:txBody>
      </p:sp>
      <p:sp>
        <p:nvSpPr>
          <p:cNvPr id="4" name="Slide Number Placeholder 3">
            <a:extLst>
              <a:ext uri="{FF2B5EF4-FFF2-40B4-BE49-F238E27FC236}">
                <a16:creationId xmlns:a16="http://schemas.microsoft.com/office/drawing/2014/main" id="{84213DA3-CEA8-68DA-82D3-767A83616D15}"/>
              </a:ext>
            </a:extLst>
          </p:cNvPr>
          <p:cNvSpPr>
            <a:spLocks noGrp="1"/>
          </p:cNvSpPr>
          <p:nvPr>
            <p:ph type="sldNum" sz="quarter" idx="10"/>
          </p:nvPr>
        </p:nvSpPr>
        <p:spPr/>
        <p:txBody>
          <a:bodyPr/>
          <a:lstStyle/>
          <a:p>
            <a:pPr>
              <a:defRPr/>
            </a:pPr>
            <a:fld id="{47C27E25-8F2B-45D7-9A11-DAC576437CAD}" type="slidenum">
              <a:rPr lang="en-US" smtClean="0"/>
              <a:pPr>
                <a:defRPr/>
              </a:pPr>
              <a:t>9</a:t>
            </a:fld>
            <a:endParaRPr lang="en-US" dirty="0"/>
          </a:p>
        </p:txBody>
      </p:sp>
      <p:pic>
        <p:nvPicPr>
          <p:cNvPr id="45064" name="Picture 8" descr="5,900+ Virtual Family Gathering Stock Photos, Pictures &amp; Royalty-Free  Images - iStock">
            <a:extLst>
              <a:ext uri="{FF2B5EF4-FFF2-40B4-BE49-F238E27FC236}">
                <a16:creationId xmlns:a16="http://schemas.microsoft.com/office/drawing/2014/main" id="{214CFF16-1F4B-D8F2-4F99-8BA8BC69B208}"/>
              </a:ext>
            </a:extLst>
          </p:cNvPr>
          <p:cNvPicPr>
            <a:picLocks noChangeAspect="1" noChangeArrowheads="1"/>
          </p:cNvPicPr>
          <p:nvPr/>
        </p:nvPicPr>
        <p:blipFill rotWithShape="1">
          <a:blip r:embed="rId3"/>
          <a:srcRect l="22656"/>
          <a:stretch/>
        </p:blipFill>
        <p:spPr bwMode="auto">
          <a:xfrm>
            <a:off x="5220072" y="1772816"/>
            <a:ext cx="3699340" cy="3446543"/>
          </a:xfrm>
          <a:prstGeom prst="rect">
            <a:avLst/>
          </a:prstGeom>
          <a:ln>
            <a:noFill/>
          </a:ln>
          <a:effectLst>
            <a:softEdge rad="112500"/>
          </a:effectLst>
        </p:spPr>
      </p:pic>
    </p:spTree>
  </p:cSld>
  <p:clrMapOvr>
    <a:masterClrMapping/>
  </p:clrMapOvr>
</p:sld>
</file>

<file path=ppt/theme/theme1.xml><?xml version="1.0" encoding="utf-8"?>
<a:theme xmlns:a="http://schemas.openxmlformats.org/drawingml/2006/main" name="Office Theme">
  <a:themeElements>
    <a:clrScheme name="Custom 4">
      <a:dk1>
        <a:srgbClr val="000000"/>
      </a:dk1>
      <a:lt1>
        <a:srgbClr val="FFFFFF"/>
      </a:lt1>
      <a:dk2>
        <a:srgbClr val="434342"/>
      </a:dk2>
      <a:lt2>
        <a:srgbClr val="CDD7D9"/>
      </a:lt2>
      <a:accent1>
        <a:srgbClr val="797B7E"/>
      </a:accent1>
      <a:accent2>
        <a:srgbClr val="96005F"/>
      </a:accent2>
      <a:accent3>
        <a:srgbClr val="007882"/>
      </a:accent3>
      <a:accent4>
        <a:srgbClr val="7C984A"/>
      </a:accent4>
      <a:accent5>
        <a:srgbClr val="C2AD8D"/>
      </a:accent5>
      <a:accent6>
        <a:srgbClr val="506E94"/>
      </a:accent6>
      <a:hlink>
        <a:srgbClr val="5F5F5F"/>
      </a:hlink>
      <a:folHlink>
        <a:srgbClr val="969696"/>
      </a:folHlink>
    </a:clrScheme>
    <a:fontScheme name="Custom 1">
      <a:majorFont>
        <a:latin typeface="HelveticaNeueLT Std"/>
        <a:ea typeface=""/>
        <a:cs typeface=""/>
      </a:majorFont>
      <a:minorFont>
        <a:latin typeface="HelveticaNeueL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3D334683-703E-406C-946A-CC498C809434}" vid="{68C0481D-4636-4045-B7F2-0C09F929DCB8}"/>
    </a:ext>
  </a:extLst>
</a:theme>
</file>

<file path=ppt/theme/theme2.xml><?xml version="1.0" encoding="utf-8"?>
<a:theme xmlns:a="http://schemas.openxmlformats.org/drawingml/2006/main" name="1_Office Theme">
  <a:themeElements>
    <a:clrScheme name="Custom 4">
      <a:dk1>
        <a:srgbClr val="000000"/>
      </a:dk1>
      <a:lt1>
        <a:srgbClr val="FFFFFF"/>
      </a:lt1>
      <a:dk2>
        <a:srgbClr val="434342"/>
      </a:dk2>
      <a:lt2>
        <a:srgbClr val="CDD7D9"/>
      </a:lt2>
      <a:accent1>
        <a:srgbClr val="797B7E"/>
      </a:accent1>
      <a:accent2>
        <a:srgbClr val="96005F"/>
      </a:accent2>
      <a:accent3>
        <a:srgbClr val="007882"/>
      </a:accent3>
      <a:accent4>
        <a:srgbClr val="7C984A"/>
      </a:accent4>
      <a:accent5>
        <a:srgbClr val="C2AD8D"/>
      </a:accent5>
      <a:accent6>
        <a:srgbClr val="506E94"/>
      </a:accent6>
      <a:hlink>
        <a:srgbClr val="5F5F5F"/>
      </a:hlink>
      <a:folHlink>
        <a:srgbClr val="969696"/>
      </a:folHlink>
    </a:clrScheme>
    <a:fontScheme name="Custom 1">
      <a:majorFont>
        <a:latin typeface="HelveticaNeueLT Std"/>
        <a:ea typeface=""/>
        <a:cs typeface=""/>
      </a:majorFont>
      <a:minorFont>
        <a:latin typeface="HelveticaNeueL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3D334683-703E-406C-946A-CC498C809434}" vid="{BD6E95C9-7455-48C5-AD64-C6D4D592CC9B}"/>
    </a:ext>
  </a:extLst>
</a:theme>
</file>

<file path=ppt/theme/theme3.xml><?xml version="1.0" encoding="utf-8"?>
<a:theme xmlns:a="http://schemas.openxmlformats.org/drawingml/2006/main" name="2_Office Theme">
  <a:themeElements>
    <a:clrScheme name="Custom 4">
      <a:dk1>
        <a:srgbClr val="000000"/>
      </a:dk1>
      <a:lt1>
        <a:srgbClr val="FFFFFF"/>
      </a:lt1>
      <a:dk2>
        <a:srgbClr val="434342"/>
      </a:dk2>
      <a:lt2>
        <a:srgbClr val="CDD7D9"/>
      </a:lt2>
      <a:accent1>
        <a:srgbClr val="797B7E"/>
      </a:accent1>
      <a:accent2>
        <a:srgbClr val="96005F"/>
      </a:accent2>
      <a:accent3>
        <a:srgbClr val="007882"/>
      </a:accent3>
      <a:accent4>
        <a:srgbClr val="7C984A"/>
      </a:accent4>
      <a:accent5>
        <a:srgbClr val="C2AD8D"/>
      </a:accent5>
      <a:accent6>
        <a:srgbClr val="506E94"/>
      </a:accent6>
      <a:hlink>
        <a:srgbClr val="5F5F5F"/>
      </a:hlink>
      <a:folHlink>
        <a:srgbClr val="9696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3D334683-703E-406C-946A-CC498C809434}" vid="{E2C8846B-9D2D-4C98-86F3-A818732C1B74}"/>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3D334683-703E-406C-946A-CC498C809434}" vid="{1BEC6A4C-4A46-4A5A-B3C3-30DDAE3529A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SharedContentType xmlns="Microsoft.SharePoint.Taxonomy.ContentTypeSync" SourceId="207520ec-6bc0-44fa-bd35-215c990d95f9" ContentTypeId="0x0101002C4164E063A41A4487A7365A660F1118"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CoG Document" ma:contentTypeID="0x0101002C4164E063A41A4487A7365A660F1118005923A85CA84ACD4184CF44E7F5BFC833" ma:contentTypeVersion="370" ma:contentTypeDescription="" ma:contentTypeScope="" ma:versionID="3eecc325cc7839e55ef29480c10c1133">
  <xsd:schema xmlns:xsd="http://www.w3.org/2001/XMLSchema" xmlns:xs="http://www.w3.org/2001/XMLSchema" xmlns:p="http://schemas.microsoft.com/office/2006/metadata/properties" xmlns:ns2="e6cd7bd4-3f3e-4495-b8c9-139289cd76e6" targetNamespace="http://schemas.microsoft.com/office/2006/metadata/properties" ma:root="true" ma:fieldsID="ee151759490ab19f95f054f204e162fa" ns2:_="">
    <xsd:import namespace="e6cd7bd4-3f3e-4495-b8c9-139289cd76e6"/>
    <xsd:element name="properties">
      <xsd:complexType>
        <xsd:sequence>
          <xsd:element name="documentManagement">
            <xsd:complexType>
              <xsd:all>
                <xsd:element ref="ns2:sharedId" minOccurs="0"/>
                <xsd:element ref="ns2:identifier" minOccurs="0"/>
                <xsd:element ref="ns2:reviewAsOf" minOccurs="0"/>
                <xsd:element ref="ns2:capitalProjectPriority" minOccurs="0"/>
                <xsd:element ref="ns2:capitalProjectYear" minOccurs="0"/>
                <xsd:element ref="ns2:Municipality" minOccurs="0"/>
                <xsd:element ref="ns2:addressee" minOccurs="0"/>
                <xsd:element ref="ns2:addressees" minOccurs="0"/>
                <xsd:element ref="ns2:originator" minOccurs="0"/>
                <xsd:element ref="ns2:sentdate" minOccurs="0"/>
                <xsd:element ref="ns2:subjectline" minOccurs="0"/>
                <xsd:element ref="ns2:recordOriginatingLocation" minOccurs="0"/>
                <xsd:element ref="ns2:Year" minOccurs="0"/>
                <xsd:element ref="ns2:Superseded" minOccurs="0"/>
                <xsd:element ref="ns2:recordCategory" minOccurs="0"/>
                <xsd:element ref="ns2:isPublic" minOccurs="0"/>
                <xsd:element ref="ns2:gcNumber" minOccurs="0"/>
                <xsd:element ref="ns2:documentNumber" minOccurs="0"/>
                <xsd:element ref="ns2:SecurityInfo" minOccurs="0"/>
                <xsd:element ref="ns2:NodeRe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cd7bd4-3f3e-4495-b8c9-139289cd76e6" elementFormDefault="qualified">
    <xsd:import namespace="http://schemas.microsoft.com/office/2006/documentManagement/types"/>
    <xsd:import namespace="http://schemas.microsoft.com/office/infopath/2007/PartnerControls"/>
    <xsd:element name="sharedId" ma:index="2" nillable="true" ma:displayName="Shared ID" ma:hidden="true" ma:internalName="sharedId" ma:readOnly="false">
      <xsd:simpleType>
        <xsd:restriction base="dms:Text">
          <xsd:maxLength value="255"/>
        </xsd:restriction>
      </xsd:simpleType>
    </xsd:element>
    <xsd:element name="identifier" ma:index="3" nillable="true" ma:displayName="Record ID" ma:hidden="true" ma:internalName="identifier" ma:readOnly="false">
      <xsd:simpleType>
        <xsd:restriction base="dms:Text">
          <xsd:maxLength value="255"/>
        </xsd:restriction>
      </xsd:simpleType>
    </xsd:element>
    <xsd:element name="reviewAsOf" ma:index="4" nillable="true" ma:displayName="Next Review" ma:format="DateOnly" ma:hidden="true" ma:internalName="reviewAsOf" ma:readOnly="false">
      <xsd:simpleType>
        <xsd:restriction base="dms:DateTime"/>
      </xsd:simpleType>
    </xsd:element>
    <xsd:element name="capitalProjectPriority" ma:index="5" nillable="true" ma:displayName="Capital Project Priority" ma:hidden="true" ma:internalName="capitalProjectPriority" ma:readOnly="false" ma:percentage="FALSE">
      <xsd:simpleType>
        <xsd:restriction base="dms:Number"/>
      </xsd:simpleType>
    </xsd:element>
    <xsd:element name="capitalProjectYear" ma:index="6" nillable="true" ma:displayName="Capital Project Year" ma:hidden="true" ma:internalName="capitalProjectYear" ma:readOnly="false">
      <xsd:simpleType>
        <xsd:restriction base="dms:Text">
          <xsd:maxLength value="255"/>
        </xsd:restriction>
      </xsd:simpleType>
    </xsd:element>
    <xsd:element name="Municipality" ma:index="7" nillable="true" ma:displayName="Municipality" ma:hidden="true" ma:internalName="Municipality" ma:readOnly="false">
      <xsd:simpleType>
        <xsd:restriction base="dms:Text">
          <xsd:maxLength value="255"/>
        </xsd:restriction>
      </xsd:simpleType>
    </xsd:element>
    <xsd:element name="addressee" ma:index="8" nillable="true" ma:displayName="To" ma:hidden="true" ma:internalName="addressee" ma:readOnly="false">
      <xsd:simpleType>
        <xsd:restriction base="dms:Text">
          <xsd:maxLength value="255"/>
        </xsd:restriction>
      </xsd:simpleType>
    </xsd:element>
    <xsd:element name="addressees" ma:index="9" nillable="true" ma:displayName="CC" ma:hidden="true" ma:internalName="addressees" ma:readOnly="false">
      <xsd:simpleType>
        <xsd:restriction base="dms:Text">
          <xsd:maxLength value="255"/>
        </xsd:restriction>
      </xsd:simpleType>
    </xsd:element>
    <xsd:element name="originator" ma:index="10" nillable="true" ma:displayName="From" ma:hidden="true" ma:internalName="originator" ma:readOnly="false">
      <xsd:simpleType>
        <xsd:restriction base="dms:Text">
          <xsd:maxLength value="255"/>
        </xsd:restriction>
      </xsd:simpleType>
    </xsd:element>
    <xsd:element name="sentdate" ma:index="11" nillable="true" ma:displayName="Sent Date" ma:format="DateOnly" ma:hidden="true" ma:internalName="sentdate" ma:readOnly="false">
      <xsd:simpleType>
        <xsd:restriction base="dms:DateTime"/>
      </xsd:simpleType>
    </xsd:element>
    <xsd:element name="subjectline" ma:index="12" nillable="true" ma:displayName="Email Subject" ma:hidden="true" ma:internalName="subjectline" ma:readOnly="false">
      <xsd:simpleType>
        <xsd:restriction base="dms:Text">
          <xsd:maxLength value="255"/>
        </xsd:restriction>
      </xsd:simpleType>
    </xsd:element>
    <xsd:element name="recordOriginatingLocation" ma:index="13" nillable="true" ma:displayName="Originating Location" ma:hidden="true" ma:internalName="recordOriginatingLocation" ma:readOnly="false">
      <xsd:simpleType>
        <xsd:restriction base="dms:Text">
          <xsd:maxLength value="255"/>
        </xsd:restriction>
      </xsd:simpleType>
    </xsd:element>
    <xsd:element name="Year" ma:index="14" nillable="true" ma:displayName="Year" ma:default="" ma:internalName="Year">
      <xsd:simpleType>
        <xsd:restriction base="dms:Text">
          <xsd:maxLength value="255"/>
        </xsd:restriction>
      </xsd:simpleType>
    </xsd:element>
    <xsd:element name="Superseded" ma:index="15" nillable="true" ma:displayName="Superseded" ma:default="0" ma:description="Flag the document as being superseded" ma:internalName="Superseded">
      <xsd:simpleType>
        <xsd:restriction base="dms:Boolean"/>
      </xsd:simpleType>
    </xsd:element>
    <xsd:element name="recordCategory" ma:index="16" nillable="true" ma:displayName="Record Category" ma:hidden="true" ma:internalName="recordCategory" ma:readOnly="false">
      <xsd:simpleType>
        <xsd:restriction base="dms:Text">
          <xsd:maxLength value="255"/>
        </xsd:restriction>
      </xsd:simpleType>
    </xsd:element>
    <xsd:element name="isPublic" ma:index="17" nillable="true" ma:displayName="Public" ma:default="0" ma:hidden="true" ma:internalName="isPublic" ma:readOnly="false">
      <xsd:simpleType>
        <xsd:restriction base="dms:Boolean"/>
      </xsd:simpleType>
    </xsd:element>
    <xsd:element name="gcNumber" ma:index="18" nillable="true" ma:displayName="GC Number" ma:hidden="true" ma:internalName="gcNumber" ma:readOnly="false">
      <xsd:simpleType>
        <xsd:restriction base="dms:Text">
          <xsd:maxLength value="255"/>
        </xsd:restriction>
      </xsd:simpleType>
    </xsd:element>
    <xsd:element name="documentNumber" ma:index="19" nillable="true" ma:displayName="Document Number" ma:hidden="true" ma:internalName="documentNumber" ma:readOnly="false">
      <xsd:simpleType>
        <xsd:restriction base="dms:Text">
          <xsd:maxLength value="255"/>
        </xsd:restriction>
      </xsd:simpleType>
    </xsd:element>
    <xsd:element name="SecurityInfo" ma:index="20" nillable="true" ma:displayName="Security Info" ma:hidden="true" ma:internalName="SecurityInfo" ma:readOnly="false">
      <xsd:simpleType>
        <xsd:restriction base="dms:Text">
          <xsd:maxLength value="255"/>
        </xsd:restriction>
      </xsd:simpleType>
    </xsd:element>
    <xsd:element name="NodeRef" ma:index="27" nillable="true" ma:displayName="NodeRef" ma:default="" ma:hidden="true" ma:internalName="NodeRef"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49DEAD-5A13-4403-AE74-AF35F03186D5}">
  <ds:schemaRefs>
    <ds:schemaRef ds:uri="Microsoft.SharePoint.Taxonomy.ContentTypeSync"/>
  </ds:schemaRefs>
</ds:datastoreItem>
</file>

<file path=customXml/itemProps2.xml><?xml version="1.0" encoding="utf-8"?>
<ds:datastoreItem xmlns:ds="http://schemas.openxmlformats.org/officeDocument/2006/customXml" ds:itemID="{FDB9D2CB-EFAC-4E38-B125-5B17313E3399}">
  <ds:schemaRefs>
    <ds:schemaRef ds:uri="http://schemas.microsoft.com/sharepoint/v3/contenttype/forms"/>
  </ds:schemaRefs>
</ds:datastoreItem>
</file>

<file path=customXml/itemProps3.xml><?xml version="1.0" encoding="utf-8"?>
<ds:datastoreItem xmlns:ds="http://schemas.openxmlformats.org/officeDocument/2006/customXml" ds:itemID="{9AA3C8E0-741E-4B46-92EA-8C96A37ABD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cd7bd4-3f3e-4495-b8c9-139289cd76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Tri-Colour Top and Bottom - Logo First Page Accessible Template</Template>
  <TotalTime>7458</TotalTime>
  <Words>3168</Words>
  <Application>Microsoft Office PowerPoint</Application>
  <PresentationFormat>On-screen Show (4:3)</PresentationFormat>
  <Paragraphs>272</Paragraphs>
  <Slides>24</Slides>
  <Notes>18</Notes>
  <HiddenSlides>0</HiddenSlides>
  <MMClips>1</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Office Theme</vt:lpstr>
      <vt:lpstr>1_Office Theme</vt:lpstr>
      <vt:lpstr>2_Office Theme</vt:lpstr>
      <vt:lpstr>Custom Design</vt:lpstr>
      <vt:lpstr>Colour It Connections</vt:lpstr>
      <vt:lpstr>Grey County Long Term Care</vt:lpstr>
      <vt:lpstr>Our Culture Change Journey</vt:lpstr>
      <vt:lpstr>Creating Shared Purpose with intent, investment and unimagined amounts of patience, courage and course corrections + the inspired and inspiring insights from all our teams. </vt:lpstr>
      <vt:lpstr>PowerPoint Presentation</vt:lpstr>
      <vt:lpstr>Creating a shared purpose, how it started and how it's going…</vt:lpstr>
      <vt:lpstr>PowerPoint Presentation</vt:lpstr>
      <vt:lpstr>Change is not the Goal The Goal is the Goal</vt:lpstr>
      <vt:lpstr>Colour It - Community</vt:lpstr>
      <vt:lpstr>Colour It Engagement</vt:lpstr>
      <vt:lpstr>What did we learn?</vt:lpstr>
      <vt:lpstr>PowerPoint Presentation</vt:lpstr>
      <vt:lpstr>PowerPoint Presentation</vt:lpstr>
      <vt:lpstr>Feedback</vt:lpstr>
      <vt:lpstr>Feedback</vt:lpstr>
      <vt:lpstr>DCP’s Role during Outbreaks</vt:lpstr>
      <vt:lpstr>Colour It – Together</vt:lpstr>
      <vt:lpstr>PowerPoint Presentation</vt:lpstr>
      <vt:lpstr>Engagement/Co-Design</vt:lpstr>
      <vt:lpstr>Partners in a Shared Purpose</vt:lpstr>
      <vt:lpstr>Colour It into Tomorrow</vt:lpstr>
      <vt:lpstr>Managing the Emotional Journey Supporting Each Other Through Long Term Care </vt:lpstr>
      <vt:lpstr>PowerPoint Presentation</vt:lpstr>
      <vt:lpstr>PowerPoint Presentation</vt:lpstr>
    </vt:vector>
  </TitlesOfParts>
  <Company>The Corporation of the County of Grey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 It Connections</dc:title>
  <dc:creator>Sheri Murphy</dc:creator>
  <cp:lastModifiedBy>Sheri Murphy</cp:lastModifiedBy>
  <cp:revision>420</cp:revision>
  <cp:lastPrinted>2013-01-24T20:45:08Z</cp:lastPrinted>
  <dcterms:created xsi:type="dcterms:W3CDTF">2023-08-04T11:52:34Z</dcterms:created>
  <dcterms:modified xsi:type="dcterms:W3CDTF">2023-11-10T18:25:43Z</dcterms:modified>
</cp:coreProperties>
</file>