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88" r:id="rId4"/>
    <p:sldId id="271" r:id="rId5"/>
    <p:sldId id="284" r:id="rId6"/>
    <p:sldId id="257"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83" d="100"/>
          <a:sy n="83" d="100"/>
        </p:scale>
        <p:origin x="828"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E7679-1939-4212-85D6-EA6E8AF6CF5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AB558AB-B09F-4D42-A3B9-2A2D8C9ED815}">
      <dgm:prSet/>
      <dgm:spPr/>
      <dgm:t>
        <a:bodyPr/>
        <a:lstStyle/>
        <a:p>
          <a:r>
            <a:rPr lang="en-US" b="1"/>
            <a:t>CHAIR</a:t>
          </a:r>
          <a:endParaRPr lang="en-US"/>
        </a:p>
      </dgm:t>
    </dgm:pt>
    <dgm:pt modelId="{6982789D-D6D0-4295-9EE9-7289FFA16235}" type="parTrans" cxnId="{49CE705D-E0D2-4DFD-BFD3-9DAFC6EEDCD7}">
      <dgm:prSet/>
      <dgm:spPr/>
      <dgm:t>
        <a:bodyPr/>
        <a:lstStyle/>
        <a:p>
          <a:endParaRPr lang="en-US"/>
        </a:p>
      </dgm:t>
    </dgm:pt>
    <dgm:pt modelId="{4957F3EA-D9FD-4AB5-94E8-3012FC54C8E0}" type="sibTrans" cxnId="{49CE705D-E0D2-4DFD-BFD3-9DAFC6EEDCD7}">
      <dgm:prSet/>
      <dgm:spPr/>
      <dgm:t>
        <a:bodyPr/>
        <a:lstStyle/>
        <a:p>
          <a:endParaRPr lang="en-US"/>
        </a:p>
      </dgm:t>
    </dgm:pt>
    <dgm:pt modelId="{91B20B91-35DD-44C1-89B3-FA9212E409A9}">
      <dgm:prSet/>
      <dgm:spPr/>
      <dgm:t>
        <a:bodyPr/>
        <a:lstStyle/>
        <a:p>
          <a:r>
            <a:rPr lang="en-US" b="1"/>
            <a:t>CO-CHAIR</a:t>
          </a:r>
          <a:endParaRPr lang="en-US"/>
        </a:p>
      </dgm:t>
    </dgm:pt>
    <dgm:pt modelId="{B1B4FAAE-49DC-47DE-A71B-9098E7A7D29C}" type="parTrans" cxnId="{DE704825-3FC0-4108-91D1-B56592FF07A3}">
      <dgm:prSet/>
      <dgm:spPr/>
      <dgm:t>
        <a:bodyPr/>
        <a:lstStyle/>
        <a:p>
          <a:endParaRPr lang="en-US"/>
        </a:p>
      </dgm:t>
    </dgm:pt>
    <dgm:pt modelId="{BDF485F7-DEC6-4343-99D4-AABFDBACF8EA}" type="sibTrans" cxnId="{DE704825-3FC0-4108-91D1-B56592FF07A3}">
      <dgm:prSet/>
      <dgm:spPr/>
      <dgm:t>
        <a:bodyPr/>
        <a:lstStyle/>
        <a:p>
          <a:endParaRPr lang="en-US"/>
        </a:p>
      </dgm:t>
    </dgm:pt>
    <dgm:pt modelId="{18DAB80B-1A12-4656-B525-A352CE6BB6C0}">
      <dgm:prSet/>
      <dgm:spPr/>
      <dgm:t>
        <a:bodyPr/>
        <a:lstStyle/>
        <a:p>
          <a:r>
            <a:rPr lang="en-US" b="1"/>
            <a:t>SECRETARY</a:t>
          </a:r>
          <a:endParaRPr lang="en-US"/>
        </a:p>
      </dgm:t>
    </dgm:pt>
    <dgm:pt modelId="{59A7698D-48AC-4483-B5E4-44FECF9414CB}" type="parTrans" cxnId="{D4DC208A-7362-4E14-8BEF-122701030E4D}">
      <dgm:prSet/>
      <dgm:spPr/>
      <dgm:t>
        <a:bodyPr/>
        <a:lstStyle/>
        <a:p>
          <a:endParaRPr lang="en-US"/>
        </a:p>
      </dgm:t>
    </dgm:pt>
    <dgm:pt modelId="{83303136-F87B-4C68-9030-5A1A478DDFE5}" type="sibTrans" cxnId="{D4DC208A-7362-4E14-8BEF-122701030E4D}">
      <dgm:prSet/>
      <dgm:spPr/>
      <dgm:t>
        <a:bodyPr/>
        <a:lstStyle/>
        <a:p>
          <a:endParaRPr lang="en-US"/>
        </a:p>
      </dgm:t>
    </dgm:pt>
    <dgm:pt modelId="{96F1BEF9-A75D-4537-AAAE-83AB797609EC}">
      <dgm:prSet/>
      <dgm:spPr/>
      <dgm:t>
        <a:bodyPr/>
        <a:lstStyle/>
        <a:p>
          <a:r>
            <a:rPr lang="en-US" b="1" dirty="0"/>
            <a:t>MEMBERS (any family member/friend of a resident can join us)</a:t>
          </a:r>
          <a:endParaRPr lang="en-US" dirty="0"/>
        </a:p>
      </dgm:t>
    </dgm:pt>
    <dgm:pt modelId="{FE5F130A-4B48-499F-9B18-4F539B7A00A0}" type="parTrans" cxnId="{7C59F49B-64ED-4181-9D4D-A126DC1F1D0E}">
      <dgm:prSet/>
      <dgm:spPr/>
      <dgm:t>
        <a:bodyPr/>
        <a:lstStyle/>
        <a:p>
          <a:endParaRPr lang="en-US"/>
        </a:p>
      </dgm:t>
    </dgm:pt>
    <dgm:pt modelId="{D2754325-4C24-4537-BD56-F7BD75EB5174}" type="sibTrans" cxnId="{7C59F49B-64ED-4181-9D4D-A126DC1F1D0E}">
      <dgm:prSet/>
      <dgm:spPr/>
      <dgm:t>
        <a:bodyPr/>
        <a:lstStyle/>
        <a:p>
          <a:endParaRPr lang="en-US"/>
        </a:p>
      </dgm:t>
    </dgm:pt>
    <dgm:pt modelId="{4A8CB3F3-2413-A543-91CD-4B4E37134BAD}" type="pres">
      <dgm:prSet presAssocID="{03CE7679-1939-4212-85D6-EA6E8AF6CF54}" presName="vert0" presStyleCnt="0">
        <dgm:presLayoutVars>
          <dgm:dir/>
          <dgm:animOne val="branch"/>
          <dgm:animLvl val="lvl"/>
        </dgm:presLayoutVars>
      </dgm:prSet>
      <dgm:spPr/>
    </dgm:pt>
    <dgm:pt modelId="{750BF1AE-FB44-214B-BAE0-DD948B218A7C}" type="pres">
      <dgm:prSet presAssocID="{1AB558AB-B09F-4D42-A3B9-2A2D8C9ED815}" presName="thickLine" presStyleLbl="alignNode1" presStyleIdx="0" presStyleCnt="4"/>
      <dgm:spPr/>
    </dgm:pt>
    <dgm:pt modelId="{712C8ED5-F2BE-D443-A962-CA1D46CE4C4B}" type="pres">
      <dgm:prSet presAssocID="{1AB558AB-B09F-4D42-A3B9-2A2D8C9ED815}" presName="horz1" presStyleCnt="0"/>
      <dgm:spPr/>
    </dgm:pt>
    <dgm:pt modelId="{CADE1254-072F-C049-83D7-0598C83AE2D3}" type="pres">
      <dgm:prSet presAssocID="{1AB558AB-B09F-4D42-A3B9-2A2D8C9ED815}" presName="tx1" presStyleLbl="revTx" presStyleIdx="0" presStyleCnt="4"/>
      <dgm:spPr/>
    </dgm:pt>
    <dgm:pt modelId="{76DA6BF3-333A-F04A-8AE9-3656DE126B41}" type="pres">
      <dgm:prSet presAssocID="{1AB558AB-B09F-4D42-A3B9-2A2D8C9ED815}" presName="vert1" presStyleCnt="0"/>
      <dgm:spPr/>
    </dgm:pt>
    <dgm:pt modelId="{29A0E85D-A135-D941-9746-7169A10B39EA}" type="pres">
      <dgm:prSet presAssocID="{91B20B91-35DD-44C1-89B3-FA9212E409A9}" presName="thickLine" presStyleLbl="alignNode1" presStyleIdx="1" presStyleCnt="4"/>
      <dgm:spPr/>
    </dgm:pt>
    <dgm:pt modelId="{A37C06F9-17E6-4749-9228-7CAB9C6AC617}" type="pres">
      <dgm:prSet presAssocID="{91B20B91-35DD-44C1-89B3-FA9212E409A9}" presName="horz1" presStyleCnt="0"/>
      <dgm:spPr/>
    </dgm:pt>
    <dgm:pt modelId="{86062C69-2B55-1944-A899-B22077B68ED9}" type="pres">
      <dgm:prSet presAssocID="{91B20B91-35DD-44C1-89B3-FA9212E409A9}" presName="tx1" presStyleLbl="revTx" presStyleIdx="1" presStyleCnt="4"/>
      <dgm:spPr/>
    </dgm:pt>
    <dgm:pt modelId="{21BE179B-C98A-044F-A755-C5D4520D5DA1}" type="pres">
      <dgm:prSet presAssocID="{91B20B91-35DD-44C1-89B3-FA9212E409A9}" presName="vert1" presStyleCnt="0"/>
      <dgm:spPr/>
    </dgm:pt>
    <dgm:pt modelId="{04DB6966-2CD5-5044-86B0-C93EEF66DA1C}" type="pres">
      <dgm:prSet presAssocID="{18DAB80B-1A12-4656-B525-A352CE6BB6C0}" presName="thickLine" presStyleLbl="alignNode1" presStyleIdx="2" presStyleCnt="4"/>
      <dgm:spPr/>
    </dgm:pt>
    <dgm:pt modelId="{7C9DD6DF-C24D-0141-B46D-E36D929519F5}" type="pres">
      <dgm:prSet presAssocID="{18DAB80B-1A12-4656-B525-A352CE6BB6C0}" presName="horz1" presStyleCnt="0"/>
      <dgm:spPr/>
    </dgm:pt>
    <dgm:pt modelId="{B5107C65-EDC9-8245-B22A-2B56D1E1E762}" type="pres">
      <dgm:prSet presAssocID="{18DAB80B-1A12-4656-B525-A352CE6BB6C0}" presName="tx1" presStyleLbl="revTx" presStyleIdx="2" presStyleCnt="4"/>
      <dgm:spPr/>
    </dgm:pt>
    <dgm:pt modelId="{7D5E6516-D6F5-7645-B096-C7DD6F7386FC}" type="pres">
      <dgm:prSet presAssocID="{18DAB80B-1A12-4656-B525-A352CE6BB6C0}" presName="vert1" presStyleCnt="0"/>
      <dgm:spPr/>
    </dgm:pt>
    <dgm:pt modelId="{1E8D5A02-576A-124A-A8C5-F357CF3FAED5}" type="pres">
      <dgm:prSet presAssocID="{96F1BEF9-A75D-4537-AAAE-83AB797609EC}" presName="thickLine" presStyleLbl="alignNode1" presStyleIdx="3" presStyleCnt="4"/>
      <dgm:spPr/>
    </dgm:pt>
    <dgm:pt modelId="{0F5BB070-26A5-B841-B43A-FA73C8D04CC3}" type="pres">
      <dgm:prSet presAssocID="{96F1BEF9-A75D-4537-AAAE-83AB797609EC}" presName="horz1" presStyleCnt="0"/>
      <dgm:spPr/>
    </dgm:pt>
    <dgm:pt modelId="{035CD4FD-2D14-7A48-931D-3490EC05FD35}" type="pres">
      <dgm:prSet presAssocID="{96F1BEF9-A75D-4537-AAAE-83AB797609EC}" presName="tx1" presStyleLbl="revTx" presStyleIdx="3" presStyleCnt="4"/>
      <dgm:spPr/>
    </dgm:pt>
    <dgm:pt modelId="{984F3EF9-C6AB-8B47-89B9-3F6F7AA686EF}" type="pres">
      <dgm:prSet presAssocID="{96F1BEF9-A75D-4537-AAAE-83AB797609EC}" presName="vert1" presStyleCnt="0"/>
      <dgm:spPr/>
    </dgm:pt>
  </dgm:ptLst>
  <dgm:cxnLst>
    <dgm:cxn modelId="{232BDA20-095D-284C-9617-CFB256C5B23E}" type="presOf" srcId="{91B20B91-35DD-44C1-89B3-FA9212E409A9}" destId="{86062C69-2B55-1944-A899-B22077B68ED9}" srcOrd="0" destOrd="0" presId="urn:microsoft.com/office/officeart/2008/layout/LinedList"/>
    <dgm:cxn modelId="{DE704825-3FC0-4108-91D1-B56592FF07A3}" srcId="{03CE7679-1939-4212-85D6-EA6E8AF6CF54}" destId="{91B20B91-35DD-44C1-89B3-FA9212E409A9}" srcOrd="1" destOrd="0" parTransId="{B1B4FAAE-49DC-47DE-A71B-9098E7A7D29C}" sibTransId="{BDF485F7-DEC6-4343-99D4-AABFDBACF8EA}"/>
    <dgm:cxn modelId="{B7FBCF2C-D2F9-E343-97FB-274E026AFAB4}" type="presOf" srcId="{03CE7679-1939-4212-85D6-EA6E8AF6CF54}" destId="{4A8CB3F3-2413-A543-91CD-4B4E37134BAD}" srcOrd="0" destOrd="0" presId="urn:microsoft.com/office/officeart/2008/layout/LinedList"/>
    <dgm:cxn modelId="{2A6B062D-B0C8-A04D-B462-A1204B3FEDE5}" type="presOf" srcId="{18DAB80B-1A12-4656-B525-A352CE6BB6C0}" destId="{B5107C65-EDC9-8245-B22A-2B56D1E1E762}" srcOrd="0" destOrd="0" presId="urn:microsoft.com/office/officeart/2008/layout/LinedList"/>
    <dgm:cxn modelId="{49CE705D-E0D2-4DFD-BFD3-9DAFC6EEDCD7}" srcId="{03CE7679-1939-4212-85D6-EA6E8AF6CF54}" destId="{1AB558AB-B09F-4D42-A3B9-2A2D8C9ED815}" srcOrd="0" destOrd="0" parTransId="{6982789D-D6D0-4295-9EE9-7289FFA16235}" sibTransId="{4957F3EA-D9FD-4AB5-94E8-3012FC54C8E0}"/>
    <dgm:cxn modelId="{002E4B5A-8995-294E-9BDC-1648E01C5885}" type="presOf" srcId="{1AB558AB-B09F-4D42-A3B9-2A2D8C9ED815}" destId="{CADE1254-072F-C049-83D7-0598C83AE2D3}" srcOrd="0" destOrd="0" presId="urn:microsoft.com/office/officeart/2008/layout/LinedList"/>
    <dgm:cxn modelId="{D4DC208A-7362-4E14-8BEF-122701030E4D}" srcId="{03CE7679-1939-4212-85D6-EA6E8AF6CF54}" destId="{18DAB80B-1A12-4656-B525-A352CE6BB6C0}" srcOrd="2" destOrd="0" parTransId="{59A7698D-48AC-4483-B5E4-44FECF9414CB}" sibTransId="{83303136-F87B-4C68-9030-5A1A478DDFE5}"/>
    <dgm:cxn modelId="{7C59F49B-64ED-4181-9D4D-A126DC1F1D0E}" srcId="{03CE7679-1939-4212-85D6-EA6E8AF6CF54}" destId="{96F1BEF9-A75D-4537-AAAE-83AB797609EC}" srcOrd="3" destOrd="0" parTransId="{FE5F130A-4B48-499F-9B18-4F539B7A00A0}" sibTransId="{D2754325-4C24-4537-BD56-F7BD75EB5174}"/>
    <dgm:cxn modelId="{4D2294A1-DD98-5645-9AE6-2A5A751296F5}" type="presOf" srcId="{96F1BEF9-A75D-4537-AAAE-83AB797609EC}" destId="{035CD4FD-2D14-7A48-931D-3490EC05FD35}" srcOrd="0" destOrd="0" presId="urn:microsoft.com/office/officeart/2008/layout/LinedList"/>
    <dgm:cxn modelId="{61123F4C-5B51-9F40-AD5E-484CC07DA128}" type="presParOf" srcId="{4A8CB3F3-2413-A543-91CD-4B4E37134BAD}" destId="{750BF1AE-FB44-214B-BAE0-DD948B218A7C}" srcOrd="0" destOrd="0" presId="urn:microsoft.com/office/officeart/2008/layout/LinedList"/>
    <dgm:cxn modelId="{65F9D2A4-964B-DE48-8545-0EF6C717A3BA}" type="presParOf" srcId="{4A8CB3F3-2413-A543-91CD-4B4E37134BAD}" destId="{712C8ED5-F2BE-D443-A962-CA1D46CE4C4B}" srcOrd="1" destOrd="0" presId="urn:microsoft.com/office/officeart/2008/layout/LinedList"/>
    <dgm:cxn modelId="{B4F562CB-122A-DB47-9434-8F143987C401}" type="presParOf" srcId="{712C8ED5-F2BE-D443-A962-CA1D46CE4C4B}" destId="{CADE1254-072F-C049-83D7-0598C83AE2D3}" srcOrd="0" destOrd="0" presId="urn:microsoft.com/office/officeart/2008/layout/LinedList"/>
    <dgm:cxn modelId="{D63CDB54-6ABB-A949-B969-1B616F6FB561}" type="presParOf" srcId="{712C8ED5-F2BE-D443-A962-CA1D46CE4C4B}" destId="{76DA6BF3-333A-F04A-8AE9-3656DE126B41}" srcOrd="1" destOrd="0" presId="urn:microsoft.com/office/officeart/2008/layout/LinedList"/>
    <dgm:cxn modelId="{F8991300-6D0C-F84A-824D-CCE009334CE3}" type="presParOf" srcId="{4A8CB3F3-2413-A543-91CD-4B4E37134BAD}" destId="{29A0E85D-A135-D941-9746-7169A10B39EA}" srcOrd="2" destOrd="0" presId="urn:microsoft.com/office/officeart/2008/layout/LinedList"/>
    <dgm:cxn modelId="{A5F2DB14-C5F5-EA48-B3BF-90DB15BB593C}" type="presParOf" srcId="{4A8CB3F3-2413-A543-91CD-4B4E37134BAD}" destId="{A37C06F9-17E6-4749-9228-7CAB9C6AC617}" srcOrd="3" destOrd="0" presId="urn:microsoft.com/office/officeart/2008/layout/LinedList"/>
    <dgm:cxn modelId="{40A54504-2799-A349-9809-1E98183902F0}" type="presParOf" srcId="{A37C06F9-17E6-4749-9228-7CAB9C6AC617}" destId="{86062C69-2B55-1944-A899-B22077B68ED9}" srcOrd="0" destOrd="0" presId="urn:microsoft.com/office/officeart/2008/layout/LinedList"/>
    <dgm:cxn modelId="{2637A2B7-4278-9748-BD99-E8818ECFA22F}" type="presParOf" srcId="{A37C06F9-17E6-4749-9228-7CAB9C6AC617}" destId="{21BE179B-C98A-044F-A755-C5D4520D5DA1}" srcOrd="1" destOrd="0" presId="urn:microsoft.com/office/officeart/2008/layout/LinedList"/>
    <dgm:cxn modelId="{966C234C-DF47-C146-BA3E-E62216714E9B}" type="presParOf" srcId="{4A8CB3F3-2413-A543-91CD-4B4E37134BAD}" destId="{04DB6966-2CD5-5044-86B0-C93EEF66DA1C}" srcOrd="4" destOrd="0" presId="urn:microsoft.com/office/officeart/2008/layout/LinedList"/>
    <dgm:cxn modelId="{1AFD24CE-81EB-3341-AA6A-2055591CAA77}" type="presParOf" srcId="{4A8CB3F3-2413-A543-91CD-4B4E37134BAD}" destId="{7C9DD6DF-C24D-0141-B46D-E36D929519F5}" srcOrd="5" destOrd="0" presId="urn:microsoft.com/office/officeart/2008/layout/LinedList"/>
    <dgm:cxn modelId="{B7BB06D7-E5D5-144B-A401-F1B74011C5F5}" type="presParOf" srcId="{7C9DD6DF-C24D-0141-B46D-E36D929519F5}" destId="{B5107C65-EDC9-8245-B22A-2B56D1E1E762}" srcOrd="0" destOrd="0" presId="urn:microsoft.com/office/officeart/2008/layout/LinedList"/>
    <dgm:cxn modelId="{70F06F4A-0485-9D4F-B04C-4FAC64F016CB}" type="presParOf" srcId="{7C9DD6DF-C24D-0141-B46D-E36D929519F5}" destId="{7D5E6516-D6F5-7645-B096-C7DD6F7386FC}" srcOrd="1" destOrd="0" presId="urn:microsoft.com/office/officeart/2008/layout/LinedList"/>
    <dgm:cxn modelId="{EAF4FE23-A04F-FA47-800B-800A529A0C0C}" type="presParOf" srcId="{4A8CB3F3-2413-A543-91CD-4B4E37134BAD}" destId="{1E8D5A02-576A-124A-A8C5-F357CF3FAED5}" srcOrd="6" destOrd="0" presId="urn:microsoft.com/office/officeart/2008/layout/LinedList"/>
    <dgm:cxn modelId="{5A5756E1-9856-E741-AE79-61232EDEC05A}" type="presParOf" srcId="{4A8CB3F3-2413-A543-91CD-4B4E37134BAD}" destId="{0F5BB070-26A5-B841-B43A-FA73C8D04CC3}" srcOrd="7" destOrd="0" presId="urn:microsoft.com/office/officeart/2008/layout/LinedList"/>
    <dgm:cxn modelId="{F2020356-63BA-F249-95E8-0629200A359D}" type="presParOf" srcId="{0F5BB070-26A5-B841-B43A-FA73C8D04CC3}" destId="{035CD4FD-2D14-7A48-931D-3490EC05FD35}" srcOrd="0" destOrd="0" presId="urn:microsoft.com/office/officeart/2008/layout/LinedList"/>
    <dgm:cxn modelId="{24BAA334-B816-7448-A898-71EEE9647A78}" type="presParOf" srcId="{0F5BB070-26A5-B841-B43A-FA73C8D04CC3}" destId="{984F3EF9-C6AB-8B47-89B9-3F6F7AA686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FEF7B-A074-4152-9726-A64B6644A37A}" type="doc">
      <dgm:prSet loTypeId="urn:microsoft.com/office/officeart/2005/8/layout/default" loCatId="list" qsTypeId="urn:microsoft.com/office/officeart/2005/8/quickstyle/simple5" qsCatId="simple" csTypeId="urn:microsoft.com/office/officeart/2005/8/colors/accent6_2" csCatId="accent6" phldr="1"/>
      <dgm:spPr/>
      <dgm:t>
        <a:bodyPr/>
        <a:lstStyle/>
        <a:p>
          <a:endParaRPr lang="en-US"/>
        </a:p>
      </dgm:t>
    </dgm:pt>
    <dgm:pt modelId="{07E4C911-3219-4FE8-90E4-69E854992496}">
      <dgm:prSet/>
      <dgm:spPr/>
      <dgm:t>
        <a:bodyPr/>
        <a:lstStyle/>
        <a:p>
          <a:r>
            <a:rPr lang="en-CA" dirty="0"/>
            <a:t>ONCE A </a:t>
          </a:r>
        </a:p>
        <a:p>
          <a:r>
            <a:rPr lang="en-CA" dirty="0"/>
            <a:t>MONTH</a:t>
          </a:r>
          <a:endParaRPr lang="en-US" dirty="0"/>
        </a:p>
      </dgm:t>
    </dgm:pt>
    <dgm:pt modelId="{799B42F2-B5AF-4A49-9729-6C1D226960DD}" type="parTrans" cxnId="{D486535B-D840-4A55-83BF-23FE01EDD677}">
      <dgm:prSet/>
      <dgm:spPr/>
      <dgm:t>
        <a:bodyPr/>
        <a:lstStyle/>
        <a:p>
          <a:endParaRPr lang="en-US"/>
        </a:p>
      </dgm:t>
    </dgm:pt>
    <dgm:pt modelId="{18CC4B33-6DB2-4EF1-8801-C142A64C5CC6}" type="sibTrans" cxnId="{D486535B-D840-4A55-83BF-23FE01EDD677}">
      <dgm:prSet/>
      <dgm:spPr/>
      <dgm:t>
        <a:bodyPr/>
        <a:lstStyle/>
        <a:p>
          <a:endParaRPr lang="en-US"/>
        </a:p>
      </dgm:t>
    </dgm:pt>
    <dgm:pt modelId="{DC095C62-971A-48E4-9896-5081E5D408ED}">
      <dgm:prSet/>
      <dgm:spPr/>
      <dgm:t>
        <a:bodyPr/>
        <a:lstStyle/>
        <a:p>
          <a:r>
            <a:rPr lang="en-CA" b="0" u="none" dirty="0"/>
            <a:t>July, August: no meetings</a:t>
          </a:r>
          <a:endParaRPr lang="en-US" b="0" u="none" dirty="0"/>
        </a:p>
      </dgm:t>
    </dgm:pt>
    <dgm:pt modelId="{3F386E0A-B099-440C-ACF7-F5FAA118E27A}" type="parTrans" cxnId="{13CB3BF5-8898-46D6-9D84-6D53F7E3EDF8}">
      <dgm:prSet/>
      <dgm:spPr/>
      <dgm:t>
        <a:bodyPr/>
        <a:lstStyle/>
        <a:p>
          <a:endParaRPr lang="en-US"/>
        </a:p>
      </dgm:t>
    </dgm:pt>
    <dgm:pt modelId="{FEBAF6B7-98BB-44DF-B9B7-3ECC0434596F}" type="sibTrans" cxnId="{13CB3BF5-8898-46D6-9D84-6D53F7E3EDF8}">
      <dgm:prSet/>
      <dgm:spPr/>
      <dgm:t>
        <a:bodyPr/>
        <a:lstStyle/>
        <a:p>
          <a:endParaRPr lang="en-US"/>
        </a:p>
      </dgm:t>
    </dgm:pt>
    <dgm:pt modelId="{629F7B69-AE85-1247-AD14-AD534FBBA7D2}" type="pres">
      <dgm:prSet presAssocID="{B43FEF7B-A074-4152-9726-A64B6644A37A}" presName="diagram" presStyleCnt="0">
        <dgm:presLayoutVars>
          <dgm:dir/>
          <dgm:resizeHandles val="exact"/>
        </dgm:presLayoutVars>
      </dgm:prSet>
      <dgm:spPr/>
    </dgm:pt>
    <dgm:pt modelId="{8FD173D2-438C-0C4C-BC49-D52964F88BA0}" type="pres">
      <dgm:prSet presAssocID="{07E4C911-3219-4FE8-90E4-69E854992496}" presName="node" presStyleLbl="node1" presStyleIdx="0" presStyleCnt="2">
        <dgm:presLayoutVars>
          <dgm:bulletEnabled val="1"/>
        </dgm:presLayoutVars>
      </dgm:prSet>
      <dgm:spPr/>
    </dgm:pt>
    <dgm:pt modelId="{6FF92E93-E02F-CD43-9146-522414206757}" type="pres">
      <dgm:prSet presAssocID="{18CC4B33-6DB2-4EF1-8801-C142A64C5CC6}" presName="sibTrans" presStyleCnt="0"/>
      <dgm:spPr/>
    </dgm:pt>
    <dgm:pt modelId="{45867D11-F8A0-EF49-8A08-1818C24162A4}" type="pres">
      <dgm:prSet presAssocID="{DC095C62-971A-48E4-9896-5081E5D408ED}" presName="node" presStyleLbl="node1" presStyleIdx="1" presStyleCnt="2">
        <dgm:presLayoutVars>
          <dgm:bulletEnabled val="1"/>
        </dgm:presLayoutVars>
      </dgm:prSet>
      <dgm:spPr/>
    </dgm:pt>
  </dgm:ptLst>
  <dgm:cxnLst>
    <dgm:cxn modelId="{8C168939-C50E-A44A-9772-2C279285230D}" type="presOf" srcId="{07E4C911-3219-4FE8-90E4-69E854992496}" destId="{8FD173D2-438C-0C4C-BC49-D52964F88BA0}" srcOrd="0" destOrd="0" presId="urn:microsoft.com/office/officeart/2005/8/layout/default"/>
    <dgm:cxn modelId="{D486535B-D840-4A55-83BF-23FE01EDD677}" srcId="{B43FEF7B-A074-4152-9726-A64B6644A37A}" destId="{07E4C911-3219-4FE8-90E4-69E854992496}" srcOrd="0" destOrd="0" parTransId="{799B42F2-B5AF-4A49-9729-6C1D226960DD}" sibTransId="{18CC4B33-6DB2-4EF1-8801-C142A64C5CC6}"/>
    <dgm:cxn modelId="{BA3A2A6F-FB1E-9140-B389-A4792BB552F0}" type="presOf" srcId="{DC095C62-971A-48E4-9896-5081E5D408ED}" destId="{45867D11-F8A0-EF49-8A08-1818C24162A4}" srcOrd="0" destOrd="0" presId="urn:microsoft.com/office/officeart/2005/8/layout/default"/>
    <dgm:cxn modelId="{2B0CA7A6-E039-ED4C-BD0B-83E5005C3BED}" type="presOf" srcId="{B43FEF7B-A074-4152-9726-A64B6644A37A}" destId="{629F7B69-AE85-1247-AD14-AD534FBBA7D2}" srcOrd="0" destOrd="0" presId="urn:microsoft.com/office/officeart/2005/8/layout/default"/>
    <dgm:cxn modelId="{13CB3BF5-8898-46D6-9D84-6D53F7E3EDF8}" srcId="{B43FEF7B-A074-4152-9726-A64B6644A37A}" destId="{DC095C62-971A-48E4-9896-5081E5D408ED}" srcOrd="1" destOrd="0" parTransId="{3F386E0A-B099-440C-ACF7-F5FAA118E27A}" sibTransId="{FEBAF6B7-98BB-44DF-B9B7-3ECC0434596F}"/>
    <dgm:cxn modelId="{BDF916B0-A1FD-4B41-9ED3-C88371DB092D}" type="presParOf" srcId="{629F7B69-AE85-1247-AD14-AD534FBBA7D2}" destId="{8FD173D2-438C-0C4C-BC49-D52964F88BA0}" srcOrd="0" destOrd="0" presId="urn:microsoft.com/office/officeart/2005/8/layout/default"/>
    <dgm:cxn modelId="{F1DFF7CB-F2C6-444E-A175-FE45A1F9FC2F}" type="presParOf" srcId="{629F7B69-AE85-1247-AD14-AD534FBBA7D2}" destId="{6FF92E93-E02F-CD43-9146-522414206757}" srcOrd="1" destOrd="0" presId="urn:microsoft.com/office/officeart/2005/8/layout/default"/>
    <dgm:cxn modelId="{CBF463A1-FB47-8E4E-BE1E-3EEEA3291BC6}" type="presParOf" srcId="{629F7B69-AE85-1247-AD14-AD534FBBA7D2}" destId="{45867D11-F8A0-EF49-8A08-1818C24162A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BF1AE-FB44-214B-BAE0-DD948B218A7C}">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E1254-072F-C049-83D7-0598C83AE2D3}">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t>CHAIR</a:t>
          </a:r>
          <a:endParaRPr lang="en-US" sz="3100" kern="1200"/>
        </a:p>
      </dsp:txBody>
      <dsp:txXfrm>
        <a:off x="0" y="0"/>
        <a:ext cx="6492875" cy="1276350"/>
      </dsp:txXfrm>
    </dsp:sp>
    <dsp:sp modelId="{29A0E85D-A135-D941-9746-7169A10B39EA}">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62C69-2B55-1944-A899-B22077B68ED9}">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t>CO-CHAIR</a:t>
          </a:r>
          <a:endParaRPr lang="en-US" sz="3100" kern="1200"/>
        </a:p>
      </dsp:txBody>
      <dsp:txXfrm>
        <a:off x="0" y="1276350"/>
        <a:ext cx="6492875" cy="1276350"/>
      </dsp:txXfrm>
    </dsp:sp>
    <dsp:sp modelId="{04DB6966-2CD5-5044-86B0-C93EEF66DA1C}">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107C65-EDC9-8245-B22A-2B56D1E1E762}">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t>SECRETARY</a:t>
          </a:r>
          <a:endParaRPr lang="en-US" sz="3100" kern="1200"/>
        </a:p>
      </dsp:txBody>
      <dsp:txXfrm>
        <a:off x="0" y="2552700"/>
        <a:ext cx="6492875" cy="1276350"/>
      </dsp:txXfrm>
    </dsp:sp>
    <dsp:sp modelId="{1E8D5A02-576A-124A-A8C5-F357CF3FAED5}">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5CD4FD-2D14-7A48-931D-3490EC05FD35}">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MEMBERS (any family member/friend of a resident can join us)</a:t>
          </a:r>
          <a:endParaRPr lang="en-US" sz="3100" kern="1200" dirty="0"/>
        </a:p>
      </dsp:txBody>
      <dsp:txXfrm>
        <a:off x="0" y="3829050"/>
        <a:ext cx="6492875" cy="1276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73D2-438C-0C4C-BC49-D52964F88BA0}">
      <dsp:nvSpPr>
        <dsp:cNvPr id="0" name=""/>
        <dsp:cNvSpPr/>
      </dsp:nvSpPr>
      <dsp:spPr>
        <a:xfrm>
          <a:off x="1359775" y="1215"/>
          <a:ext cx="2594991" cy="155699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kern="1200" dirty="0"/>
            <a:t>ONCE A </a:t>
          </a:r>
        </a:p>
        <a:p>
          <a:pPr marL="0" lvl="0" indent="0" algn="ctr" defTabSz="1600200">
            <a:lnSpc>
              <a:spcPct val="90000"/>
            </a:lnSpc>
            <a:spcBef>
              <a:spcPct val="0"/>
            </a:spcBef>
            <a:spcAft>
              <a:spcPct val="35000"/>
            </a:spcAft>
            <a:buNone/>
          </a:pPr>
          <a:r>
            <a:rPr lang="en-CA" sz="3600" kern="1200" dirty="0"/>
            <a:t>MONTH</a:t>
          </a:r>
          <a:endParaRPr lang="en-US" sz="3600" kern="1200" dirty="0"/>
        </a:p>
      </dsp:txBody>
      <dsp:txXfrm>
        <a:off x="1359775" y="1215"/>
        <a:ext cx="2594991" cy="1556995"/>
      </dsp:txXfrm>
    </dsp:sp>
    <dsp:sp modelId="{45867D11-F8A0-EF49-8A08-1818C24162A4}">
      <dsp:nvSpPr>
        <dsp:cNvPr id="0" name=""/>
        <dsp:cNvSpPr/>
      </dsp:nvSpPr>
      <dsp:spPr>
        <a:xfrm>
          <a:off x="1359775" y="1817709"/>
          <a:ext cx="2594991" cy="155699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b="0" u="none" kern="1200" dirty="0"/>
            <a:t>July, August: no meetings</a:t>
          </a:r>
          <a:endParaRPr lang="en-US" sz="3600" b="0" u="none" kern="1200" dirty="0"/>
        </a:p>
      </dsp:txBody>
      <dsp:txXfrm>
        <a:off x="1359775" y="1817709"/>
        <a:ext cx="2594991" cy="15569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210C-8349-AA45-9C2E-3831F01DD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66EEA1-8A58-2145-93CE-77EFEFB0B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6A4BFA-73BF-3347-B67F-ED4CCFF7C683}"/>
              </a:ext>
            </a:extLst>
          </p:cNvPr>
          <p:cNvSpPr>
            <a:spLocks noGrp="1"/>
          </p:cNvSpPr>
          <p:nvPr>
            <p:ph type="dt" sz="half" idx="10"/>
          </p:nvPr>
        </p:nvSpPr>
        <p:spPr/>
        <p:txBody>
          <a:bodyPr/>
          <a:lstStyle/>
          <a:p>
            <a:fld id="{B19CC0A8-F985-D040-89A9-3AC122ED5D91}" type="datetimeFigureOut">
              <a:rPr lang="en-US" smtClean="0"/>
              <a:t>1/26/2023</a:t>
            </a:fld>
            <a:endParaRPr lang="en-US"/>
          </a:p>
        </p:txBody>
      </p:sp>
      <p:sp>
        <p:nvSpPr>
          <p:cNvPr id="5" name="Footer Placeholder 4">
            <a:extLst>
              <a:ext uri="{FF2B5EF4-FFF2-40B4-BE49-F238E27FC236}">
                <a16:creationId xmlns:a16="http://schemas.microsoft.com/office/drawing/2014/main" id="{44E9777D-EA75-824E-8938-880494217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01145-3C25-4640-9C6C-1FCDFCCFABA7}"/>
              </a:ext>
            </a:extLst>
          </p:cNvPr>
          <p:cNvSpPr>
            <a:spLocks noGrp="1"/>
          </p:cNvSpPr>
          <p:nvPr>
            <p:ph type="sldNum" sz="quarter" idx="12"/>
          </p:nvPr>
        </p:nvSpPr>
        <p:spPr/>
        <p:txBody>
          <a:bodyPr/>
          <a:lstStyle/>
          <a:p>
            <a:fld id="{8E48F381-86EF-7E47-844A-6C09940014A0}" type="slidenum">
              <a:rPr lang="en-US" smtClean="0"/>
              <a:t>‹#›</a:t>
            </a:fld>
            <a:endParaRPr lang="en-US"/>
          </a:p>
        </p:txBody>
      </p:sp>
    </p:spTree>
    <p:extLst>
      <p:ext uri="{BB962C8B-B14F-4D97-AF65-F5344CB8AC3E}">
        <p14:creationId xmlns:p14="http://schemas.microsoft.com/office/powerpoint/2010/main" val="223018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3CBB-40C4-1642-847B-A47F57FC58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80C656-EBC3-C449-8FDB-56363DFFC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9445C-E4DE-974A-9A67-F2EB40C4BB1E}"/>
              </a:ext>
            </a:extLst>
          </p:cNvPr>
          <p:cNvSpPr>
            <a:spLocks noGrp="1"/>
          </p:cNvSpPr>
          <p:nvPr>
            <p:ph type="dt" sz="half" idx="10"/>
          </p:nvPr>
        </p:nvSpPr>
        <p:spPr/>
        <p:txBody>
          <a:bodyPr/>
          <a:lstStyle/>
          <a:p>
            <a:fld id="{B19CC0A8-F985-D040-89A9-3AC122ED5D91}" type="datetimeFigureOut">
              <a:rPr lang="en-US" smtClean="0"/>
              <a:t>1/26/2023</a:t>
            </a:fld>
            <a:endParaRPr lang="en-US"/>
          </a:p>
        </p:txBody>
      </p:sp>
      <p:sp>
        <p:nvSpPr>
          <p:cNvPr id="5" name="Footer Placeholder 4">
            <a:extLst>
              <a:ext uri="{FF2B5EF4-FFF2-40B4-BE49-F238E27FC236}">
                <a16:creationId xmlns:a16="http://schemas.microsoft.com/office/drawing/2014/main" id="{46498BB2-EC8B-6C42-B43B-EF3AF70BD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DA3E9-B1F3-EF40-9F78-3577419911F8}"/>
              </a:ext>
            </a:extLst>
          </p:cNvPr>
          <p:cNvSpPr>
            <a:spLocks noGrp="1"/>
          </p:cNvSpPr>
          <p:nvPr>
            <p:ph type="sldNum" sz="quarter" idx="12"/>
          </p:nvPr>
        </p:nvSpPr>
        <p:spPr/>
        <p:txBody>
          <a:bodyPr/>
          <a:lstStyle/>
          <a:p>
            <a:fld id="{8E48F381-86EF-7E47-844A-6C09940014A0}" type="slidenum">
              <a:rPr lang="en-US" smtClean="0"/>
              <a:t>‹#›</a:t>
            </a:fld>
            <a:endParaRPr lang="en-US"/>
          </a:p>
        </p:txBody>
      </p:sp>
    </p:spTree>
    <p:extLst>
      <p:ext uri="{BB962C8B-B14F-4D97-AF65-F5344CB8AC3E}">
        <p14:creationId xmlns:p14="http://schemas.microsoft.com/office/powerpoint/2010/main" val="338278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B70F2F-FC24-9040-9D9C-182CA5E54A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A14C37-226C-7F47-B167-6AA4EB4000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2BB71-926E-BF43-8728-BECF9F974909}"/>
              </a:ext>
            </a:extLst>
          </p:cNvPr>
          <p:cNvSpPr>
            <a:spLocks noGrp="1"/>
          </p:cNvSpPr>
          <p:nvPr>
            <p:ph type="dt" sz="half" idx="10"/>
          </p:nvPr>
        </p:nvSpPr>
        <p:spPr/>
        <p:txBody>
          <a:bodyPr/>
          <a:lstStyle/>
          <a:p>
            <a:fld id="{B19CC0A8-F985-D040-89A9-3AC122ED5D91}" type="datetimeFigureOut">
              <a:rPr lang="en-US" smtClean="0"/>
              <a:t>1/26/2023</a:t>
            </a:fld>
            <a:endParaRPr lang="en-US"/>
          </a:p>
        </p:txBody>
      </p:sp>
      <p:sp>
        <p:nvSpPr>
          <p:cNvPr id="5" name="Footer Placeholder 4">
            <a:extLst>
              <a:ext uri="{FF2B5EF4-FFF2-40B4-BE49-F238E27FC236}">
                <a16:creationId xmlns:a16="http://schemas.microsoft.com/office/drawing/2014/main" id="{F92C432A-1CE7-DD44-8FC6-6BBBD80B64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18ED-CE9E-5947-8D58-917E4B41309C}"/>
              </a:ext>
            </a:extLst>
          </p:cNvPr>
          <p:cNvSpPr>
            <a:spLocks noGrp="1"/>
          </p:cNvSpPr>
          <p:nvPr>
            <p:ph type="sldNum" sz="quarter" idx="12"/>
          </p:nvPr>
        </p:nvSpPr>
        <p:spPr/>
        <p:txBody>
          <a:bodyPr/>
          <a:lstStyle/>
          <a:p>
            <a:fld id="{8E48F381-86EF-7E47-844A-6C09940014A0}" type="slidenum">
              <a:rPr lang="en-US" smtClean="0"/>
              <a:t>‹#›</a:t>
            </a:fld>
            <a:endParaRPr lang="en-US"/>
          </a:p>
        </p:txBody>
      </p:sp>
    </p:spTree>
    <p:extLst>
      <p:ext uri="{BB962C8B-B14F-4D97-AF65-F5344CB8AC3E}">
        <p14:creationId xmlns:p14="http://schemas.microsoft.com/office/powerpoint/2010/main" val="100387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C2A4-131A-8241-8808-7B2E78FAA4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60C07-8420-A14C-AA28-053DCA757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EEACB-DC26-A044-BB1C-3438E4EDFDC7}"/>
              </a:ext>
            </a:extLst>
          </p:cNvPr>
          <p:cNvSpPr>
            <a:spLocks noGrp="1"/>
          </p:cNvSpPr>
          <p:nvPr>
            <p:ph type="dt" sz="half" idx="10"/>
          </p:nvPr>
        </p:nvSpPr>
        <p:spPr/>
        <p:txBody>
          <a:bodyPr/>
          <a:lstStyle/>
          <a:p>
            <a:fld id="{B19CC0A8-F985-D040-89A9-3AC122ED5D91}" type="datetimeFigureOut">
              <a:rPr lang="en-US" smtClean="0"/>
              <a:t>1/26/2023</a:t>
            </a:fld>
            <a:endParaRPr lang="en-US"/>
          </a:p>
        </p:txBody>
      </p:sp>
      <p:sp>
        <p:nvSpPr>
          <p:cNvPr id="5" name="Footer Placeholder 4">
            <a:extLst>
              <a:ext uri="{FF2B5EF4-FFF2-40B4-BE49-F238E27FC236}">
                <a16:creationId xmlns:a16="http://schemas.microsoft.com/office/drawing/2014/main" id="{ABCFBE8E-F437-6D48-9A76-1301902ED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4D4F0-0A7C-2E4F-B8F5-D32279C37E95}"/>
              </a:ext>
            </a:extLst>
          </p:cNvPr>
          <p:cNvSpPr>
            <a:spLocks noGrp="1"/>
          </p:cNvSpPr>
          <p:nvPr>
            <p:ph type="sldNum" sz="quarter" idx="12"/>
          </p:nvPr>
        </p:nvSpPr>
        <p:spPr/>
        <p:txBody>
          <a:bodyPr/>
          <a:lstStyle/>
          <a:p>
            <a:fld id="{8E48F381-86EF-7E47-844A-6C09940014A0}" type="slidenum">
              <a:rPr lang="en-US" smtClean="0"/>
              <a:t>‹#›</a:t>
            </a:fld>
            <a:endParaRPr lang="en-US"/>
          </a:p>
        </p:txBody>
      </p:sp>
    </p:spTree>
    <p:extLst>
      <p:ext uri="{BB962C8B-B14F-4D97-AF65-F5344CB8AC3E}">
        <p14:creationId xmlns:p14="http://schemas.microsoft.com/office/powerpoint/2010/main" val="1111356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3240F-4EB3-2947-BDED-39802EDA0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BD0CA4-6C72-0A44-81B7-476F29FCB0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28E184-85C7-654C-A565-3409292724A8}"/>
              </a:ext>
            </a:extLst>
          </p:cNvPr>
          <p:cNvSpPr>
            <a:spLocks noGrp="1"/>
          </p:cNvSpPr>
          <p:nvPr>
            <p:ph type="dt" sz="half" idx="10"/>
          </p:nvPr>
        </p:nvSpPr>
        <p:spPr/>
        <p:txBody>
          <a:bodyPr/>
          <a:lstStyle/>
          <a:p>
            <a:fld id="{B19CC0A8-F985-D040-89A9-3AC122ED5D91}" type="datetimeFigureOut">
              <a:rPr lang="en-US" smtClean="0"/>
              <a:t>1/26/2023</a:t>
            </a:fld>
            <a:endParaRPr lang="en-US"/>
          </a:p>
        </p:txBody>
      </p:sp>
      <p:sp>
        <p:nvSpPr>
          <p:cNvPr id="5" name="Footer Placeholder 4">
            <a:extLst>
              <a:ext uri="{FF2B5EF4-FFF2-40B4-BE49-F238E27FC236}">
                <a16:creationId xmlns:a16="http://schemas.microsoft.com/office/drawing/2014/main" id="{BE28A585-BB78-4541-A6C5-DD30F890D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C9F14-B550-D944-A948-4999BE83174D}"/>
              </a:ext>
            </a:extLst>
          </p:cNvPr>
          <p:cNvSpPr>
            <a:spLocks noGrp="1"/>
          </p:cNvSpPr>
          <p:nvPr>
            <p:ph type="sldNum" sz="quarter" idx="12"/>
          </p:nvPr>
        </p:nvSpPr>
        <p:spPr/>
        <p:txBody>
          <a:bodyPr/>
          <a:lstStyle/>
          <a:p>
            <a:fld id="{8E48F381-86EF-7E47-844A-6C09940014A0}" type="slidenum">
              <a:rPr lang="en-US" smtClean="0"/>
              <a:t>‹#›</a:t>
            </a:fld>
            <a:endParaRPr lang="en-US"/>
          </a:p>
        </p:txBody>
      </p:sp>
    </p:spTree>
    <p:extLst>
      <p:ext uri="{BB962C8B-B14F-4D97-AF65-F5344CB8AC3E}">
        <p14:creationId xmlns:p14="http://schemas.microsoft.com/office/powerpoint/2010/main" val="373699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36C4-7184-634E-BB36-CBD576F4A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B0FBCC-603C-524E-8A40-8FABC7EC08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026204-03B2-6C42-8495-FC685DF2B6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0AB3FA-D8BB-A042-AF33-6290F7F2AD2E}"/>
              </a:ext>
            </a:extLst>
          </p:cNvPr>
          <p:cNvSpPr>
            <a:spLocks noGrp="1"/>
          </p:cNvSpPr>
          <p:nvPr>
            <p:ph type="dt" sz="half" idx="10"/>
          </p:nvPr>
        </p:nvSpPr>
        <p:spPr/>
        <p:txBody>
          <a:bodyPr/>
          <a:lstStyle/>
          <a:p>
            <a:fld id="{B19CC0A8-F985-D040-89A9-3AC122ED5D91}" type="datetimeFigureOut">
              <a:rPr lang="en-US" smtClean="0"/>
              <a:t>1/26/2023</a:t>
            </a:fld>
            <a:endParaRPr lang="en-US"/>
          </a:p>
        </p:txBody>
      </p:sp>
      <p:sp>
        <p:nvSpPr>
          <p:cNvPr id="6" name="Footer Placeholder 5">
            <a:extLst>
              <a:ext uri="{FF2B5EF4-FFF2-40B4-BE49-F238E27FC236}">
                <a16:creationId xmlns:a16="http://schemas.microsoft.com/office/drawing/2014/main" id="{129E6DF3-EA4D-BA4C-ADA1-0CCE5472A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DE5CF-8131-3D46-A442-A67900F96E79}"/>
              </a:ext>
            </a:extLst>
          </p:cNvPr>
          <p:cNvSpPr>
            <a:spLocks noGrp="1"/>
          </p:cNvSpPr>
          <p:nvPr>
            <p:ph type="sldNum" sz="quarter" idx="12"/>
          </p:nvPr>
        </p:nvSpPr>
        <p:spPr/>
        <p:txBody>
          <a:bodyPr/>
          <a:lstStyle/>
          <a:p>
            <a:fld id="{8E48F381-86EF-7E47-844A-6C09940014A0}" type="slidenum">
              <a:rPr lang="en-US" smtClean="0"/>
              <a:t>‹#›</a:t>
            </a:fld>
            <a:endParaRPr lang="en-US"/>
          </a:p>
        </p:txBody>
      </p:sp>
    </p:spTree>
    <p:extLst>
      <p:ext uri="{BB962C8B-B14F-4D97-AF65-F5344CB8AC3E}">
        <p14:creationId xmlns:p14="http://schemas.microsoft.com/office/powerpoint/2010/main" val="94638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8D06-1E15-8143-B153-296095AD46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40D39F-D97F-B44D-A833-1BCBC77D7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EFFBC8-1995-8045-BE7F-ACF2F3B0D5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FE9028-46B2-5F44-9F19-27F78156C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C89F4-E234-7B46-A409-FEDAAD8F59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9712C-A15F-144B-9F0B-4759AC0214D0}"/>
              </a:ext>
            </a:extLst>
          </p:cNvPr>
          <p:cNvSpPr>
            <a:spLocks noGrp="1"/>
          </p:cNvSpPr>
          <p:nvPr>
            <p:ph type="dt" sz="half" idx="10"/>
          </p:nvPr>
        </p:nvSpPr>
        <p:spPr/>
        <p:txBody>
          <a:bodyPr/>
          <a:lstStyle/>
          <a:p>
            <a:fld id="{B19CC0A8-F985-D040-89A9-3AC122ED5D91}" type="datetimeFigureOut">
              <a:rPr lang="en-US" smtClean="0"/>
              <a:t>1/26/2023</a:t>
            </a:fld>
            <a:endParaRPr lang="en-US"/>
          </a:p>
        </p:txBody>
      </p:sp>
      <p:sp>
        <p:nvSpPr>
          <p:cNvPr id="8" name="Footer Placeholder 7">
            <a:extLst>
              <a:ext uri="{FF2B5EF4-FFF2-40B4-BE49-F238E27FC236}">
                <a16:creationId xmlns:a16="http://schemas.microsoft.com/office/drawing/2014/main" id="{A27AE94A-16B4-9940-A22B-8BBEDCD43E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43D59B-0B60-524D-B2A2-BA9964428BE8}"/>
              </a:ext>
            </a:extLst>
          </p:cNvPr>
          <p:cNvSpPr>
            <a:spLocks noGrp="1"/>
          </p:cNvSpPr>
          <p:nvPr>
            <p:ph type="sldNum" sz="quarter" idx="12"/>
          </p:nvPr>
        </p:nvSpPr>
        <p:spPr/>
        <p:txBody>
          <a:bodyPr/>
          <a:lstStyle/>
          <a:p>
            <a:fld id="{8E48F381-86EF-7E47-844A-6C09940014A0}" type="slidenum">
              <a:rPr lang="en-US" smtClean="0"/>
              <a:t>‹#›</a:t>
            </a:fld>
            <a:endParaRPr lang="en-US"/>
          </a:p>
        </p:txBody>
      </p:sp>
    </p:spTree>
    <p:extLst>
      <p:ext uri="{BB962C8B-B14F-4D97-AF65-F5344CB8AC3E}">
        <p14:creationId xmlns:p14="http://schemas.microsoft.com/office/powerpoint/2010/main" val="149407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289D-2BA0-A542-9C6D-AB0EEB968B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EBA433-1FAB-B141-A2CA-AA44D9D0EBD8}"/>
              </a:ext>
            </a:extLst>
          </p:cNvPr>
          <p:cNvSpPr>
            <a:spLocks noGrp="1"/>
          </p:cNvSpPr>
          <p:nvPr>
            <p:ph type="dt" sz="half" idx="10"/>
          </p:nvPr>
        </p:nvSpPr>
        <p:spPr/>
        <p:txBody>
          <a:bodyPr/>
          <a:lstStyle/>
          <a:p>
            <a:fld id="{B19CC0A8-F985-D040-89A9-3AC122ED5D91}" type="datetimeFigureOut">
              <a:rPr lang="en-US" smtClean="0"/>
              <a:t>1/26/2023</a:t>
            </a:fld>
            <a:endParaRPr lang="en-US"/>
          </a:p>
        </p:txBody>
      </p:sp>
      <p:sp>
        <p:nvSpPr>
          <p:cNvPr id="4" name="Footer Placeholder 3">
            <a:extLst>
              <a:ext uri="{FF2B5EF4-FFF2-40B4-BE49-F238E27FC236}">
                <a16:creationId xmlns:a16="http://schemas.microsoft.com/office/drawing/2014/main" id="{50D87524-F2A7-DA48-B8D9-A5711DF94D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285715-E61C-4848-8C35-1F938260F292}"/>
              </a:ext>
            </a:extLst>
          </p:cNvPr>
          <p:cNvSpPr>
            <a:spLocks noGrp="1"/>
          </p:cNvSpPr>
          <p:nvPr>
            <p:ph type="sldNum" sz="quarter" idx="12"/>
          </p:nvPr>
        </p:nvSpPr>
        <p:spPr/>
        <p:txBody>
          <a:bodyPr/>
          <a:lstStyle/>
          <a:p>
            <a:fld id="{8E48F381-86EF-7E47-844A-6C09940014A0}" type="slidenum">
              <a:rPr lang="en-US" smtClean="0"/>
              <a:t>‹#›</a:t>
            </a:fld>
            <a:endParaRPr lang="en-US"/>
          </a:p>
        </p:txBody>
      </p:sp>
    </p:spTree>
    <p:extLst>
      <p:ext uri="{BB962C8B-B14F-4D97-AF65-F5344CB8AC3E}">
        <p14:creationId xmlns:p14="http://schemas.microsoft.com/office/powerpoint/2010/main" val="395551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E5DDA0-1BF7-DF44-ACCD-D7BE19CD525F}"/>
              </a:ext>
            </a:extLst>
          </p:cNvPr>
          <p:cNvSpPr>
            <a:spLocks noGrp="1"/>
          </p:cNvSpPr>
          <p:nvPr>
            <p:ph type="dt" sz="half" idx="10"/>
          </p:nvPr>
        </p:nvSpPr>
        <p:spPr/>
        <p:txBody>
          <a:bodyPr/>
          <a:lstStyle/>
          <a:p>
            <a:fld id="{B19CC0A8-F985-D040-89A9-3AC122ED5D91}" type="datetimeFigureOut">
              <a:rPr lang="en-US" smtClean="0"/>
              <a:t>1/26/2023</a:t>
            </a:fld>
            <a:endParaRPr lang="en-US"/>
          </a:p>
        </p:txBody>
      </p:sp>
      <p:sp>
        <p:nvSpPr>
          <p:cNvPr id="3" name="Footer Placeholder 2">
            <a:extLst>
              <a:ext uri="{FF2B5EF4-FFF2-40B4-BE49-F238E27FC236}">
                <a16:creationId xmlns:a16="http://schemas.microsoft.com/office/drawing/2014/main" id="{0E4555B2-3FC9-DE4A-B6AC-50FC2F0537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EDD6FD-5E53-9D48-B5BC-C72F43F32BDD}"/>
              </a:ext>
            </a:extLst>
          </p:cNvPr>
          <p:cNvSpPr>
            <a:spLocks noGrp="1"/>
          </p:cNvSpPr>
          <p:nvPr>
            <p:ph type="sldNum" sz="quarter" idx="12"/>
          </p:nvPr>
        </p:nvSpPr>
        <p:spPr/>
        <p:txBody>
          <a:bodyPr/>
          <a:lstStyle/>
          <a:p>
            <a:fld id="{8E48F381-86EF-7E47-844A-6C09940014A0}" type="slidenum">
              <a:rPr lang="en-US" smtClean="0"/>
              <a:t>‹#›</a:t>
            </a:fld>
            <a:endParaRPr lang="en-US"/>
          </a:p>
        </p:txBody>
      </p:sp>
    </p:spTree>
    <p:extLst>
      <p:ext uri="{BB962C8B-B14F-4D97-AF65-F5344CB8AC3E}">
        <p14:creationId xmlns:p14="http://schemas.microsoft.com/office/powerpoint/2010/main" val="68465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F31C-1F6E-3542-BC2D-8BAA0FC65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0A8A2B-B6F2-EC4D-8E0C-C645A5247D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42EDEE-0745-1645-A612-6AC305D69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359F98-2856-764B-9C3F-368048F59803}"/>
              </a:ext>
            </a:extLst>
          </p:cNvPr>
          <p:cNvSpPr>
            <a:spLocks noGrp="1"/>
          </p:cNvSpPr>
          <p:nvPr>
            <p:ph type="dt" sz="half" idx="10"/>
          </p:nvPr>
        </p:nvSpPr>
        <p:spPr/>
        <p:txBody>
          <a:bodyPr/>
          <a:lstStyle/>
          <a:p>
            <a:fld id="{B19CC0A8-F985-D040-89A9-3AC122ED5D91}" type="datetimeFigureOut">
              <a:rPr lang="en-US" smtClean="0"/>
              <a:t>1/26/2023</a:t>
            </a:fld>
            <a:endParaRPr lang="en-US"/>
          </a:p>
        </p:txBody>
      </p:sp>
      <p:sp>
        <p:nvSpPr>
          <p:cNvPr id="6" name="Footer Placeholder 5">
            <a:extLst>
              <a:ext uri="{FF2B5EF4-FFF2-40B4-BE49-F238E27FC236}">
                <a16:creationId xmlns:a16="http://schemas.microsoft.com/office/drawing/2014/main" id="{C5F0AF7D-3755-9C4D-BC23-902FD8295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48542-8569-8547-B667-E425C6523507}"/>
              </a:ext>
            </a:extLst>
          </p:cNvPr>
          <p:cNvSpPr>
            <a:spLocks noGrp="1"/>
          </p:cNvSpPr>
          <p:nvPr>
            <p:ph type="sldNum" sz="quarter" idx="12"/>
          </p:nvPr>
        </p:nvSpPr>
        <p:spPr/>
        <p:txBody>
          <a:bodyPr/>
          <a:lstStyle/>
          <a:p>
            <a:fld id="{8E48F381-86EF-7E47-844A-6C09940014A0}" type="slidenum">
              <a:rPr lang="en-US" smtClean="0"/>
              <a:t>‹#›</a:t>
            </a:fld>
            <a:endParaRPr lang="en-US"/>
          </a:p>
        </p:txBody>
      </p:sp>
    </p:spTree>
    <p:extLst>
      <p:ext uri="{BB962C8B-B14F-4D97-AF65-F5344CB8AC3E}">
        <p14:creationId xmlns:p14="http://schemas.microsoft.com/office/powerpoint/2010/main" val="12911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50FC-4D34-0041-B409-AFFAFC729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82D73F-5B91-2F40-BEE8-AF931E4C8B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92F179-02D7-044B-9549-86C0638D1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3CA22-638B-D946-ACE6-3F7A9B8296C7}"/>
              </a:ext>
            </a:extLst>
          </p:cNvPr>
          <p:cNvSpPr>
            <a:spLocks noGrp="1"/>
          </p:cNvSpPr>
          <p:nvPr>
            <p:ph type="dt" sz="half" idx="10"/>
          </p:nvPr>
        </p:nvSpPr>
        <p:spPr/>
        <p:txBody>
          <a:bodyPr/>
          <a:lstStyle/>
          <a:p>
            <a:fld id="{B19CC0A8-F985-D040-89A9-3AC122ED5D91}" type="datetimeFigureOut">
              <a:rPr lang="en-US" smtClean="0"/>
              <a:t>1/26/2023</a:t>
            </a:fld>
            <a:endParaRPr lang="en-US"/>
          </a:p>
        </p:txBody>
      </p:sp>
      <p:sp>
        <p:nvSpPr>
          <p:cNvPr id="6" name="Footer Placeholder 5">
            <a:extLst>
              <a:ext uri="{FF2B5EF4-FFF2-40B4-BE49-F238E27FC236}">
                <a16:creationId xmlns:a16="http://schemas.microsoft.com/office/drawing/2014/main" id="{2F675467-6796-C34F-9D41-DF4A812CA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EEA86-25FA-C244-B3BB-FC1E0EB18A96}"/>
              </a:ext>
            </a:extLst>
          </p:cNvPr>
          <p:cNvSpPr>
            <a:spLocks noGrp="1"/>
          </p:cNvSpPr>
          <p:nvPr>
            <p:ph type="sldNum" sz="quarter" idx="12"/>
          </p:nvPr>
        </p:nvSpPr>
        <p:spPr/>
        <p:txBody>
          <a:bodyPr/>
          <a:lstStyle/>
          <a:p>
            <a:fld id="{8E48F381-86EF-7E47-844A-6C09940014A0}" type="slidenum">
              <a:rPr lang="en-US" smtClean="0"/>
              <a:t>‹#›</a:t>
            </a:fld>
            <a:endParaRPr lang="en-US"/>
          </a:p>
        </p:txBody>
      </p:sp>
    </p:spTree>
    <p:extLst>
      <p:ext uri="{BB962C8B-B14F-4D97-AF65-F5344CB8AC3E}">
        <p14:creationId xmlns:p14="http://schemas.microsoft.com/office/powerpoint/2010/main" val="34284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4F18CB-9A4E-8C4A-9C41-AE4E6B0663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77E13E-58C4-F54B-BFDF-9A37B4F99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01376-84A7-8946-9B0B-7DBA52716C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CC0A8-F985-D040-89A9-3AC122ED5D91}" type="datetimeFigureOut">
              <a:rPr lang="en-US" smtClean="0"/>
              <a:t>1/26/2023</a:t>
            </a:fld>
            <a:endParaRPr lang="en-US"/>
          </a:p>
        </p:txBody>
      </p:sp>
      <p:sp>
        <p:nvSpPr>
          <p:cNvPr id="5" name="Footer Placeholder 4">
            <a:extLst>
              <a:ext uri="{FF2B5EF4-FFF2-40B4-BE49-F238E27FC236}">
                <a16:creationId xmlns:a16="http://schemas.microsoft.com/office/drawing/2014/main" id="{6349D626-60B4-3140-83B3-89209DE53C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3EEF65-1AB3-6B45-9F00-D34F70B51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8F381-86EF-7E47-844A-6C09940014A0}" type="slidenum">
              <a:rPr lang="en-US" smtClean="0"/>
              <a:t>‹#›</a:t>
            </a:fld>
            <a:endParaRPr lang="en-US"/>
          </a:p>
        </p:txBody>
      </p:sp>
    </p:spTree>
    <p:extLst>
      <p:ext uri="{BB962C8B-B14F-4D97-AF65-F5344CB8AC3E}">
        <p14:creationId xmlns:p14="http://schemas.microsoft.com/office/powerpoint/2010/main" val="4280643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34">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6"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0" name="Freeform: Shape 39">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24A3272-DD1C-9941-9552-0C0FC79C7F27}"/>
              </a:ext>
            </a:extLst>
          </p:cNvPr>
          <p:cNvSpPr>
            <a:spLocks noGrp="1"/>
          </p:cNvSpPr>
          <p:nvPr>
            <p:ph type="ctrTitle"/>
          </p:nvPr>
        </p:nvSpPr>
        <p:spPr>
          <a:xfrm>
            <a:off x="789708" y="666351"/>
            <a:ext cx="10558405" cy="3044335"/>
          </a:xfrm>
        </p:spPr>
        <p:txBody>
          <a:bodyPr anchor="b">
            <a:normAutofit fontScale="90000"/>
          </a:bodyPr>
          <a:lstStyle/>
          <a:p>
            <a:br>
              <a:rPr lang="en-US" sz="2300" b="1" dirty="0">
                <a:solidFill>
                  <a:schemeClr val="bg1"/>
                </a:solidFill>
              </a:rPr>
            </a:br>
            <a:br>
              <a:rPr lang="en-US" sz="2300" b="1" dirty="0">
                <a:solidFill>
                  <a:schemeClr val="bg1"/>
                </a:solidFill>
              </a:rPr>
            </a:br>
            <a:br>
              <a:rPr lang="en-US" sz="2300" b="1" dirty="0">
                <a:solidFill>
                  <a:schemeClr val="bg1"/>
                </a:solidFill>
              </a:rPr>
            </a:br>
            <a:br>
              <a:rPr lang="en-US" sz="2300" b="1" dirty="0">
                <a:solidFill>
                  <a:schemeClr val="bg1"/>
                </a:solidFill>
              </a:rPr>
            </a:br>
            <a:r>
              <a:rPr lang="en-US" sz="4000" b="1" dirty="0">
                <a:solidFill>
                  <a:schemeClr val="bg1"/>
                </a:solidFill>
              </a:rPr>
              <a:t>LONG TERM CARE HOMES</a:t>
            </a:r>
            <a:br>
              <a:rPr lang="en-US" sz="4000" b="1" dirty="0">
                <a:solidFill>
                  <a:schemeClr val="bg1"/>
                </a:solidFill>
              </a:rPr>
            </a:br>
            <a:r>
              <a:rPr lang="en-US" sz="4000" b="1" dirty="0">
                <a:solidFill>
                  <a:schemeClr val="bg1"/>
                </a:solidFill>
              </a:rPr>
              <a:t>FAMILY COUNCIL</a:t>
            </a:r>
            <a:br>
              <a:rPr lang="en-US" sz="2300" dirty="0">
                <a:solidFill>
                  <a:schemeClr val="bg1"/>
                </a:solidFill>
              </a:rPr>
            </a:br>
            <a:br>
              <a:rPr lang="en-US" sz="2300" dirty="0">
                <a:solidFill>
                  <a:schemeClr val="bg1"/>
                </a:solidFill>
              </a:rPr>
            </a:br>
            <a:br>
              <a:rPr lang="en-US" sz="2300" dirty="0">
                <a:solidFill>
                  <a:schemeClr val="bg1"/>
                </a:solidFill>
              </a:rPr>
            </a:br>
            <a:endParaRPr lang="en-US" sz="2300" dirty="0">
              <a:solidFill>
                <a:schemeClr val="bg1"/>
              </a:solidFill>
            </a:endParaRPr>
          </a:p>
        </p:txBody>
      </p:sp>
      <p:sp>
        <p:nvSpPr>
          <p:cNvPr id="3" name="Subtitle 2">
            <a:extLst>
              <a:ext uri="{FF2B5EF4-FFF2-40B4-BE49-F238E27FC236}">
                <a16:creationId xmlns:a16="http://schemas.microsoft.com/office/drawing/2014/main" id="{D16D0B93-D18F-244F-89AB-EA165FDF324B}"/>
              </a:ext>
            </a:extLst>
          </p:cNvPr>
          <p:cNvSpPr>
            <a:spLocks noGrp="1"/>
          </p:cNvSpPr>
          <p:nvPr>
            <p:ph type="subTitle" idx="1"/>
          </p:nvPr>
        </p:nvSpPr>
        <p:spPr>
          <a:xfrm>
            <a:off x="789708" y="3866064"/>
            <a:ext cx="10558405" cy="2234485"/>
          </a:xfrm>
        </p:spPr>
        <p:txBody>
          <a:bodyPr anchor="t">
            <a:normAutofit/>
          </a:bodyPr>
          <a:lstStyle/>
          <a:p>
            <a:r>
              <a:rPr lang="en-US" sz="4400" b="1" dirty="0">
                <a:solidFill>
                  <a:schemeClr val="bg1"/>
                </a:solidFill>
              </a:rPr>
              <a:t>JOIN US </a:t>
            </a:r>
          </a:p>
          <a:p>
            <a:r>
              <a:rPr lang="en-US" sz="4400" b="1" dirty="0">
                <a:solidFill>
                  <a:schemeClr val="bg1"/>
                </a:solidFill>
              </a:rPr>
              <a:t>AND </a:t>
            </a:r>
          </a:p>
          <a:p>
            <a:r>
              <a:rPr lang="en-US" sz="4400" b="1" dirty="0">
                <a:solidFill>
                  <a:schemeClr val="bg1"/>
                </a:solidFill>
              </a:rPr>
              <a:t>BE A PART OF OUR TEAM</a:t>
            </a:r>
          </a:p>
        </p:txBody>
      </p:sp>
    </p:spTree>
    <p:extLst>
      <p:ext uri="{BB962C8B-B14F-4D97-AF65-F5344CB8AC3E}">
        <p14:creationId xmlns:p14="http://schemas.microsoft.com/office/powerpoint/2010/main" val="14924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1000"/>
                                  </p:stCondLst>
                                  <p:iterate type="wd">
                                    <p:tmPct val="15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FB88-07AE-1D4E-98BC-5AFD5DC94901}"/>
              </a:ext>
            </a:extLst>
          </p:cNvPr>
          <p:cNvSpPr>
            <a:spLocks noGrp="1"/>
          </p:cNvSpPr>
          <p:nvPr>
            <p:ph type="title"/>
          </p:nvPr>
        </p:nvSpPr>
        <p:spPr>
          <a:xfrm>
            <a:off x="4965430" y="629268"/>
            <a:ext cx="6586491" cy="1286160"/>
          </a:xfrm>
        </p:spPr>
        <p:txBody>
          <a:bodyPr anchor="b">
            <a:normAutofit fontScale="90000"/>
          </a:bodyPr>
          <a:lstStyle/>
          <a:p>
            <a:pPr marL="0" indent="0" algn="ctr">
              <a:buNone/>
            </a:pPr>
            <a:r>
              <a:rPr lang="en-US" sz="4400" b="1" dirty="0">
                <a:latin typeface="Arial Rounded MT Bold" panose="020F0704030504030204" pitchFamily="34" charset="77"/>
                <a:cs typeface="APPLE CHANCERY" panose="03020702040506060504" pitchFamily="66" charset="-79"/>
              </a:rPr>
              <a:t>BE A PART OF OUR FAMILY COUNCIL TEAM</a:t>
            </a:r>
          </a:p>
        </p:txBody>
      </p:sp>
      <p:sp>
        <p:nvSpPr>
          <p:cNvPr id="16" name="Content Placeholder 2">
            <a:extLst>
              <a:ext uri="{FF2B5EF4-FFF2-40B4-BE49-F238E27FC236}">
                <a16:creationId xmlns:a16="http://schemas.microsoft.com/office/drawing/2014/main" id="{50B3E5AC-312D-7849-9DA2-C4C23E39D4B6}"/>
              </a:ext>
            </a:extLst>
          </p:cNvPr>
          <p:cNvSpPr>
            <a:spLocks noGrp="1"/>
          </p:cNvSpPr>
          <p:nvPr>
            <p:ph idx="1"/>
          </p:nvPr>
        </p:nvSpPr>
        <p:spPr>
          <a:xfrm>
            <a:off x="4965431" y="2438400"/>
            <a:ext cx="6586489" cy="3785419"/>
          </a:xfrm>
        </p:spPr>
        <p:txBody>
          <a:bodyPr>
            <a:normAutofit fontScale="55000" lnSpcReduction="20000"/>
          </a:bodyPr>
          <a:lstStyle/>
          <a:p>
            <a:pPr marL="0" indent="0">
              <a:buNone/>
            </a:pPr>
            <a:r>
              <a:rPr lang="en-US" sz="3600" dirty="0"/>
              <a:t>MISSION STATEMENT (sample)</a:t>
            </a:r>
          </a:p>
          <a:p>
            <a:endParaRPr lang="en-CA" sz="3600" dirty="0"/>
          </a:p>
          <a:p>
            <a:r>
              <a:rPr lang="en-US" sz="5100" dirty="0"/>
              <a:t>Advocate on behalf of residents and staff to enhance the quality of life and surroundings of residents and staff. </a:t>
            </a:r>
          </a:p>
          <a:p>
            <a:pPr marL="0" indent="0">
              <a:buNone/>
            </a:pPr>
            <a:endParaRPr lang="en-US" sz="5100" dirty="0"/>
          </a:p>
          <a:p>
            <a:r>
              <a:rPr lang="en-US" sz="5100" dirty="0"/>
              <a:t>To improve the quality of life and care of all residents by promoting an atmosphere of sensitive caring and support among staff, friends, and family members of the residents of the Long Term Care Homes.</a:t>
            </a:r>
            <a:endParaRPr lang="en-CA" sz="5100" dirty="0"/>
          </a:p>
          <a:p>
            <a:endParaRPr lang="en-US" sz="2000" dirty="0"/>
          </a:p>
        </p:txBody>
      </p:sp>
      <p:pic>
        <p:nvPicPr>
          <p:cNvPr id="17" name="Picture 13" descr="Two people holding each other's hands">
            <a:extLst>
              <a:ext uri="{FF2B5EF4-FFF2-40B4-BE49-F238E27FC236}">
                <a16:creationId xmlns:a16="http://schemas.microsoft.com/office/drawing/2014/main" id="{23E9E78B-11D1-0774-688A-B08EDBE79CFE}"/>
              </a:ext>
            </a:extLst>
          </p:cNvPr>
          <p:cNvPicPr>
            <a:picLocks noChangeAspect="1"/>
          </p:cNvPicPr>
          <p:nvPr/>
        </p:nvPicPr>
        <p:blipFill rotWithShape="1">
          <a:blip r:embed="rId2"/>
          <a:srcRect l="24387" r="30494" b="-1"/>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375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66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 figure families holding hands">
            <a:extLst>
              <a:ext uri="{FF2B5EF4-FFF2-40B4-BE49-F238E27FC236}">
                <a16:creationId xmlns:a16="http://schemas.microsoft.com/office/drawing/2014/main" id="{9D43B67B-AE7F-D988-1B38-97E738CA6702}"/>
              </a:ext>
            </a:extLst>
          </p:cNvPr>
          <p:cNvPicPr>
            <a:picLocks noChangeAspect="1"/>
          </p:cNvPicPr>
          <p:nvPr/>
        </p:nvPicPr>
        <p:blipFill rotWithShape="1">
          <a:blip r:embed="rId2"/>
          <a:srcRect t="10598" b="5133"/>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BD9726-BAE1-6E5C-EA06-51C25050649F}"/>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STRUCTURE OF THE FAMILY COUNCIL</a:t>
            </a:r>
          </a:p>
        </p:txBody>
      </p:sp>
    </p:spTree>
    <p:extLst>
      <p:ext uri="{BB962C8B-B14F-4D97-AF65-F5344CB8AC3E}">
        <p14:creationId xmlns:p14="http://schemas.microsoft.com/office/powerpoint/2010/main" val="185217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0"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2"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CC632731-285A-3E46-8E90-D66A3B18078C}"/>
              </a:ext>
            </a:extLst>
          </p:cNvPr>
          <p:cNvSpPr>
            <a:spLocks noGrp="1"/>
          </p:cNvSpPr>
          <p:nvPr>
            <p:ph type="title"/>
          </p:nvPr>
        </p:nvSpPr>
        <p:spPr>
          <a:xfrm>
            <a:off x="535020" y="685800"/>
            <a:ext cx="2780271" cy="5105400"/>
          </a:xfrm>
        </p:spPr>
        <p:txBody>
          <a:bodyPr>
            <a:normAutofit/>
          </a:bodyPr>
          <a:lstStyle/>
          <a:p>
            <a:r>
              <a:rPr lang="en-US" sz="4000" dirty="0">
                <a:solidFill>
                  <a:srgbClr val="FFFFFF"/>
                </a:solidFill>
              </a:rPr>
              <a:t>Executive Officers </a:t>
            </a:r>
            <a:br>
              <a:rPr lang="en-US" sz="4000" dirty="0">
                <a:solidFill>
                  <a:srgbClr val="FFFFFF"/>
                </a:solidFill>
              </a:rPr>
            </a:br>
            <a:r>
              <a:rPr lang="en-US" sz="2800" dirty="0">
                <a:solidFill>
                  <a:srgbClr val="FFFFFF"/>
                </a:solidFill>
              </a:rPr>
              <a:t>(positions can be shared</a:t>
            </a:r>
            <a:br>
              <a:rPr lang="en-US" sz="2800" dirty="0">
                <a:solidFill>
                  <a:srgbClr val="FFFFFF"/>
                </a:solidFill>
              </a:rPr>
            </a:br>
            <a:r>
              <a:rPr lang="en-US" sz="2800" dirty="0">
                <a:solidFill>
                  <a:srgbClr val="FFFFFF"/>
                </a:solidFill>
              </a:rPr>
              <a:t>and rotated for experience)</a:t>
            </a:r>
          </a:p>
        </p:txBody>
      </p:sp>
      <p:graphicFrame>
        <p:nvGraphicFramePr>
          <p:cNvPr id="23" name="Content Placeholder 2">
            <a:extLst>
              <a:ext uri="{FF2B5EF4-FFF2-40B4-BE49-F238E27FC236}">
                <a16:creationId xmlns:a16="http://schemas.microsoft.com/office/drawing/2014/main" id="{775EA2C8-F762-381E-A9FD-30AFF3FCBBC8}"/>
              </a:ext>
            </a:extLst>
          </p:cNvPr>
          <p:cNvGraphicFramePr>
            <a:graphicFrameLocks noGrp="1"/>
          </p:cNvGraphicFramePr>
          <p:nvPr>
            <p:ph idx="1"/>
            <p:extLst>
              <p:ext uri="{D42A27DB-BD31-4B8C-83A1-F6EECF244321}">
                <p14:modId xmlns:p14="http://schemas.microsoft.com/office/powerpoint/2010/main" val="77394850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B9B907B-F9A2-45A5-BDBA-C371127CA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2" name="Title 1">
            <a:extLst>
              <a:ext uri="{FF2B5EF4-FFF2-40B4-BE49-F238E27FC236}">
                <a16:creationId xmlns:a16="http://schemas.microsoft.com/office/drawing/2014/main" id="{52CC154C-833B-0E43-A250-479085374717}"/>
              </a:ext>
            </a:extLst>
          </p:cNvPr>
          <p:cNvSpPr>
            <a:spLocks noGrp="1"/>
          </p:cNvSpPr>
          <p:nvPr>
            <p:ph type="title"/>
          </p:nvPr>
        </p:nvSpPr>
        <p:spPr>
          <a:xfrm>
            <a:off x="4916251" y="662399"/>
            <a:ext cx="6614814" cy="1144629"/>
          </a:xfrm>
        </p:spPr>
        <p:txBody>
          <a:bodyPr anchor="t">
            <a:normAutofit fontScale="90000"/>
          </a:bodyPr>
          <a:lstStyle/>
          <a:p>
            <a:pPr algn="ctr"/>
            <a:br>
              <a:rPr lang="en-US" sz="2100" dirty="0"/>
            </a:br>
            <a:r>
              <a:rPr lang="en-US" b="1" dirty="0">
                <a:latin typeface="Arial Rounded MT Bold" panose="020F0704030504030204" pitchFamily="34" charset="77"/>
                <a:cs typeface="APPLE CHANCERY" panose="03020702040506060504" pitchFamily="66" charset="-79"/>
              </a:rPr>
              <a:t>BE A PART OF OUR FAMILY COUNCIL TEAM</a:t>
            </a:r>
            <a:br>
              <a:rPr lang="en-US" sz="2100" dirty="0"/>
            </a:br>
            <a:br>
              <a:rPr lang="en-US" sz="2100" dirty="0"/>
            </a:br>
            <a:endParaRPr lang="en-US" sz="4000" dirty="0">
              <a:latin typeface="Apple Chancery" panose="03020702040506060504" pitchFamily="66" charset="-79"/>
              <a:cs typeface="Apple Chancery" panose="03020702040506060504" pitchFamily="66" charset="-79"/>
            </a:endParaRPr>
          </a:p>
        </p:txBody>
      </p:sp>
      <p:pic>
        <p:nvPicPr>
          <p:cNvPr id="5" name="Picture 4" descr="Laid wine bottles, glass and grapes">
            <a:extLst>
              <a:ext uri="{FF2B5EF4-FFF2-40B4-BE49-F238E27FC236}">
                <a16:creationId xmlns:a16="http://schemas.microsoft.com/office/drawing/2014/main" id="{D8DDCD12-4352-19E6-5FE0-B058833D95CB}"/>
              </a:ext>
            </a:extLst>
          </p:cNvPr>
          <p:cNvPicPr>
            <a:picLocks noChangeAspect="1"/>
          </p:cNvPicPr>
          <p:nvPr/>
        </p:nvPicPr>
        <p:blipFill rotWithShape="1">
          <a:blip r:embed="rId2"/>
          <a:srcRect r="65157"/>
          <a:stretch/>
        </p:blipFill>
        <p:spPr>
          <a:xfrm>
            <a:off x="688434" y="-9525"/>
            <a:ext cx="3584766" cy="6867525"/>
          </a:xfrm>
          <a:prstGeom prst="rect">
            <a:avLst/>
          </a:prstGeom>
        </p:spPr>
      </p:pic>
      <p:sp>
        <p:nvSpPr>
          <p:cNvPr id="38" name="Freeform 6">
            <a:extLst>
              <a:ext uri="{FF2B5EF4-FFF2-40B4-BE49-F238E27FC236}">
                <a16:creationId xmlns:a16="http://schemas.microsoft.com/office/drawing/2014/main" id="{FC72A6E7-EEB3-4011-AFDE-5D01CF93E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solidFill>
          <a:ln w="0">
            <a:noFill/>
            <a:prstDash val="solid"/>
            <a:round/>
            <a:headEnd/>
            <a:tailEnd/>
          </a:ln>
        </p:spPr>
      </p:sp>
      <p:sp>
        <p:nvSpPr>
          <p:cNvPr id="40" name="Freeform 6">
            <a:extLst>
              <a:ext uri="{FF2B5EF4-FFF2-40B4-BE49-F238E27FC236}">
                <a16:creationId xmlns:a16="http://schemas.microsoft.com/office/drawing/2014/main" id="{8CD93300-52E3-4A04-AB11-4E86A29BE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sp>
        <p:nvSpPr>
          <p:cNvPr id="3" name="Content Placeholder 2">
            <a:extLst>
              <a:ext uri="{FF2B5EF4-FFF2-40B4-BE49-F238E27FC236}">
                <a16:creationId xmlns:a16="http://schemas.microsoft.com/office/drawing/2014/main" id="{89A79C66-7723-FC40-A0B0-F628E99B72D5}"/>
              </a:ext>
            </a:extLst>
          </p:cNvPr>
          <p:cNvSpPr>
            <a:spLocks noGrp="1"/>
          </p:cNvSpPr>
          <p:nvPr>
            <p:ph idx="1"/>
          </p:nvPr>
        </p:nvSpPr>
        <p:spPr>
          <a:xfrm>
            <a:off x="4916251" y="2286000"/>
            <a:ext cx="6614814" cy="3844800"/>
          </a:xfrm>
        </p:spPr>
        <p:txBody>
          <a:bodyPr>
            <a:normAutofit fontScale="62500" lnSpcReduction="20000"/>
          </a:bodyPr>
          <a:lstStyle/>
          <a:p>
            <a:pPr marL="0" indent="0">
              <a:buNone/>
            </a:pPr>
            <a:r>
              <a:rPr lang="en-CA" sz="2000" i="1" dirty="0">
                <a:solidFill>
                  <a:schemeClr val="tx1">
                    <a:alpha val="60000"/>
                  </a:schemeClr>
                </a:solidFill>
              </a:rPr>
              <a:t> </a:t>
            </a:r>
            <a:r>
              <a:rPr lang="en-CA" sz="2000" dirty="0">
                <a:solidFill>
                  <a:schemeClr val="tx1">
                    <a:alpha val="60000"/>
                  </a:schemeClr>
                </a:solidFill>
                <a:cs typeface="Apple Chancery" panose="03020702040506060504" pitchFamily="66" charset="-79"/>
              </a:rPr>
              <a:t>          </a:t>
            </a:r>
          </a:p>
          <a:p>
            <a:pPr marL="0" indent="0">
              <a:buNone/>
            </a:pPr>
            <a:r>
              <a:rPr lang="en-CA" sz="4600" dirty="0">
                <a:solidFill>
                  <a:schemeClr val="tx1">
                    <a:alpha val="60000"/>
                  </a:schemeClr>
                </a:solidFill>
                <a:cs typeface="Apple Chancery" panose="03020702040506060504" pitchFamily="66" charset="-79"/>
              </a:rPr>
              <a:t>Meet Staff :Get Information on Current Nursing Home Issues</a:t>
            </a:r>
          </a:p>
          <a:p>
            <a:pPr marL="0" indent="0">
              <a:buNone/>
            </a:pPr>
            <a:r>
              <a:rPr lang="en-CA" sz="4600" dirty="0">
                <a:solidFill>
                  <a:schemeClr val="tx1">
                    <a:alpha val="60000"/>
                  </a:schemeClr>
                </a:solidFill>
                <a:cs typeface="Apple Chancery" panose="03020702040506060504" pitchFamily="66" charset="-79"/>
              </a:rPr>
              <a:t> </a:t>
            </a:r>
          </a:p>
          <a:p>
            <a:pPr marL="0" indent="0">
              <a:buNone/>
            </a:pPr>
            <a:r>
              <a:rPr lang="en-CA" sz="4600" dirty="0">
                <a:solidFill>
                  <a:schemeClr val="tx1">
                    <a:alpha val="60000"/>
                  </a:schemeClr>
                </a:solidFill>
                <a:cs typeface="Apple Chancery" panose="03020702040506060504" pitchFamily="66" charset="-79"/>
              </a:rPr>
              <a:t>Assist Staff to Problem Solve, Voice Concerns, Give advice, problem solve, advocate</a:t>
            </a:r>
          </a:p>
          <a:p>
            <a:pPr marL="0" indent="0">
              <a:buNone/>
            </a:pPr>
            <a:endParaRPr lang="en-CA" sz="4600" dirty="0">
              <a:solidFill>
                <a:schemeClr val="tx1">
                  <a:alpha val="60000"/>
                </a:schemeClr>
              </a:solidFill>
              <a:cs typeface="Apple Chancery" panose="03020702040506060504" pitchFamily="66" charset="-79"/>
            </a:endParaRPr>
          </a:p>
          <a:p>
            <a:pPr marL="0" indent="0">
              <a:buNone/>
            </a:pPr>
            <a:r>
              <a:rPr lang="en-CA" sz="4600" dirty="0">
                <a:solidFill>
                  <a:schemeClr val="tx1">
                    <a:alpha val="60000"/>
                  </a:schemeClr>
                </a:solidFill>
                <a:cs typeface="Apple Chancery" panose="03020702040506060504" pitchFamily="66" charset="-79"/>
              </a:rPr>
              <a:t>Feedback &amp; Make Suggestions for Improvement </a:t>
            </a:r>
          </a:p>
          <a:p>
            <a:pPr marL="0" indent="0">
              <a:buNone/>
            </a:pPr>
            <a:endParaRPr lang="en-CA" sz="2000" dirty="0">
              <a:solidFill>
                <a:schemeClr val="tx1">
                  <a:alpha val="60000"/>
                </a:schemeClr>
              </a:solidFill>
            </a:endParaRPr>
          </a:p>
          <a:p>
            <a:endParaRPr lang="en-CA" sz="2000" dirty="0">
              <a:solidFill>
                <a:schemeClr val="tx1">
                  <a:alpha val="60000"/>
                </a:schemeClr>
              </a:solidFill>
            </a:endParaRPr>
          </a:p>
        </p:txBody>
      </p:sp>
    </p:spTree>
    <p:extLst>
      <p:ext uri="{BB962C8B-B14F-4D97-AF65-F5344CB8AC3E}">
        <p14:creationId xmlns:p14="http://schemas.microsoft.com/office/powerpoint/2010/main" val="2668695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64D51-F3DA-2443-9FAA-74627BC650C5}"/>
              </a:ext>
            </a:extLst>
          </p:cNvPr>
          <p:cNvSpPr>
            <a:spLocks noGrp="1"/>
          </p:cNvSpPr>
          <p:nvPr>
            <p:ph type="title"/>
          </p:nvPr>
        </p:nvSpPr>
        <p:spPr>
          <a:xfrm>
            <a:off x="762001" y="803325"/>
            <a:ext cx="5314536" cy="1325563"/>
          </a:xfrm>
        </p:spPr>
        <p:txBody>
          <a:bodyPr>
            <a:normAutofit/>
          </a:bodyPr>
          <a:lstStyle/>
          <a:p>
            <a:r>
              <a:rPr lang="en-US" b="1" dirty="0"/>
              <a:t>MEETING DATES</a:t>
            </a:r>
            <a:endParaRPr lang="en-US" b="1"/>
          </a:p>
        </p:txBody>
      </p:sp>
      <p:sp>
        <p:nvSpPr>
          <p:cNvPr id="33" name="Freeform: Shape 3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Background pattern&#10;&#10;Description automatically generated">
            <a:extLst>
              <a:ext uri="{FF2B5EF4-FFF2-40B4-BE49-F238E27FC236}">
                <a16:creationId xmlns:a16="http://schemas.microsoft.com/office/drawing/2014/main" id="{D2FC911E-28CA-EB78-7713-1B4B9CD23342}"/>
              </a:ext>
            </a:extLst>
          </p:cNvPr>
          <p:cNvPicPr>
            <a:picLocks noChangeAspect="1"/>
          </p:cNvPicPr>
          <p:nvPr/>
        </p:nvPicPr>
        <p:blipFill rotWithShape="1">
          <a:blip r:embed="rId2"/>
          <a:srcRect l="19551" r="26318"/>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graphicFrame>
        <p:nvGraphicFramePr>
          <p:cNvPr id="5" name="Content Placeholder 2">
            <a:extLst>
              <a:ext uri="{FF2B5EF4-FFF2-40B4-BE49-F238E27FC236}">
                <a16:creationId xmlns:a16="http://schemas.microsoft.com/office/drawing/2014/main" id="{3B044B50-D7C8-2DDB-6BB5-13C7A34B4F81}"/>
              </a:ext>
            </a:extLst>
          </p:cNvPr>
          <p:cNvGraphicFramePr>
            <a:graphicFrameLocks noGrp="1"/>
          </p:cNvGraphicFramePr>
          <p:nvPr>
            <p:ph idx="1"/>
            <p:extLst>
              <p:ext uri="{D42A27DB-BD31-4B8C-83A1-F6EECF244321}">
                <p14:modId xmlns:p14="http://schemas.microsoft.com/office/powerpoint/2010/main" val="1727884548"/>
              </p:ext>
            </p:extLst>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66957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8325BD-C0E0-1149-B300-22E3AEB66E07}"/>
              </a:ext>
            </a:extLst>
          </p:cNvPr>
          <p:cNvSpPr>
            <a:spLocks noGrp="1"/>
          </p:cNvSpPr>
          <p:nvPr>
            <p:ph type="title"/>
          </p:nvPr>
        </p:nvSpPr>
        <p:spPr>
          <a:xfrm>
            <a:off x="643468" y="643467"/>
            <a:ext cx="4620584" cy="4567137"/>
          </a:xfrm>
        </p:spPr>
        <p:txBody>
          <a:bodyPr vert="horz" lIns="91440" tIns="45720" rIns="91440" bIns="45720" rtlCol="0" anchor="b">
            <a:normAutofit/>
          </a:bodyPr>
          <a:lstStyle/>
          <a:p>
            <a:br>
              <a:rPr lang="en-US" dirty="0"/>
            </a:br>
            <a:r>
              <a:rPr lang="en-US" dirty="0"/>
              <a:t>For info call us at:</a:t>
            </a:r>
            <a:br>
              <a:rPr lang="en-US" dirty="0"/>
            </a:br>
            <a:r>
              <a:rPr lang="en-US" dirty="0"/>
              <a:t>Chair contact</a:t>
            </a:r>
            <a:br>
              <a:rPr lang="en-US" dirty="0"/>
            </a:br>
            <a:r>
              <a:rPr lang="en-US"/>
              <a:t>Vice-Chair contact</a:t>
            </a:r>
            <a:br>
              <a:rPr lang="en-US"/>
            </a:br>
            <a:endParaRPr lang="en-US" b="1" dirty="0"/>
          </a:p>
        </p:txBody>
      </p:sp>
      <p:pic>
        <p:nvPicPr>
          <p:cNvPr id="5" name="Picture 4" descr="Bright modern kitchen">
            <a:extLst>
              <a:ext uri="{FF2B5EF4-FFF2-40B4-BE49-F238E27FC236}">
                <a16:creationId xmlns:a16="http://schemas.microsoft.com/office/drawing/2014/main" id="{4E307627-A930-6DF4-B038-193100B00704}"/>
              </a:ext>
            </a:extLst>
          </p:cNvPr>
          <p:cNvPicPr>
            <a:picLocks noChangeAspect="1"/>
          </p:cNvPicPr>
          <p:nvPr/>
        </p:nvPicPr>
        <p:blipFill rotWithShape="1">
          <a:blip r:embed="rId2"/>
          <a:srcRect l="20983" r="2098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3221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13740</TotalTime>
  <Words>200</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Apple Chancery</vt:lpstr>
      <vt:lpstr>Arial</vt:lpstr>
      <vt:lpstr>Arial Rounded MT Bold</vt:lpstr>
      <vt:lpstr>Calibri</vt:lpstr>
      <vt:lpstr>Calibri Light</vt:lpstr>
      <vt:lpstr>Office Theme</vt:lpstr>
      <vt:lpstr>    LONG TERM CARE HOMES FAMILY COUNCIL   </vt:lpstr>
      <vt:lpstr>BE A PART OF OUR FAMILY COUNCIL TEAM</vt:lpstr>
      <vt:lpstr>STRUCTURE OF THE FAMILY COUNCIL</vt:lpstr>
      <vt:lpstr>Executive Officers  (positions can be shared and rotated for experience)</vt:lpstr>
      <vt:lpstr> BE A PART OF OUR FAMILY COUNCIL TEAM  </vt:lpstr>
      <vt:lpstr>MEETING DATES</vt:lpstr>
      <vt:lpstr> For info call us at: Chair contact Vice-Chair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TERMS OF REFERENCE</dc:title>
  <dc:creator>Carmela Pitman</dc:creator>
  <cp:lastModifiedBy>Samantha Peck</cp:lastModifiedBy>
  <cp:revision>53</cp:revision>
  <dcterms:created xsi:type="dcterms:W3CDTF">2022-03-25T22:56:26Z</dcterms:created>
  <dcterms:modified xsi:type="dcterms:W3CDTF">2023-01-26T18:08:47Z</dcterms:modified>
</cp:coreProperties>
</file>